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12"/>
  </p:notesMasterIdLst>
  <p:sldIdLst>
    <p:sldId id="256" r:id="rId2"/>
    <p:sldId id="266" r:id="rId3"/>
    <p:sldId id="262" r:id="rId4"/>
    <p:sldId id="268" r:id="rId5"/>
    <p:sldId id="258" r:id="rId6"/>
    <p:sldId id="302" r:id="rId7"/>
    <p:sldId id="275" r:id="rId8"/>
    <p:sldId id="307" r:id="rId9"/>
    <p:sldId id="283" r:id="rId10"/>
    <p:sldId id="315" r:id="rId11"/>
  </p:sldIdLst>
  <p:sldSz cx="9144000" cy="5143500" type="screen16x9"/>
  <p:notesSz cx="6858000" cy="9144000"/>
  <p:embeddedFontLst>
    <p:embeddedFont>
      <p:font typeface="A Armita Black" panose="020B0604020202020204" charset="-78"/>
      <p:bold r:id="rId13"/>
    </p:embeddedFont>
    <p:embeddedFont>
      <p:font typeface="Anaheim" panose="020B0604020202020204" charset="0"/>
      <p:regular r:id="rId14"/>
    </p:embeddedFont>
    <p:embeddedFont>
      <p:font typeface="Anton" panose="020B0604020202020204" charset="0"/>
      <p:regular r:id="rId15"/>
    </p:embeddedFont>
    <p:embeddedFont>
      <p:font typeface="DM Sans" panose="020B0604020202020204" charset="0"/>
      <p:regular r:id="rId16"/>
      <p:bold r:id="rId17"/>
      <p:italic r:id="rId18"/>
      <p:boldItalic r:id="rId19"/>
    </p:embeddedFont>
    <p:embeddedFont>
      <p:font typeface="Impact" panose="020B0806030902050204" pitchFamily="34" charset="0"/>
      <p:regular r:id="rId20"/>
    </p:embeddedFont>
    <p:embeddedFont>
      <p:font typeface="Roboto Slab" pitchFamily="2" charset="0"/>
      <p:regular r:id="rId21"/>
      <p:bold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3F3"/>
    <a:srgbClr val="000000"/>
    <a:srgbClr val="FFBB00"/>
    <a:srgbClr val="98BE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3675B8-7EE7-4A37-839C-B370017F6E9E}" v="1" dt="2021-08-28T08:02:20.772"/>
  </p1510:revLst>
</p1510:revInfo>
</file>

<file path=ppt/tableStyles.xml><?xml version="1.0" encoding="utf-8"?>
<a:tblStyleLst xmlns:a="http://schemas.openxmlformats.org/drawingml/2006/main" def="{FCF4E671-5447-488D-BB2C-169021B9A396}">
  <a:tblStyle styleId="{FCF4E671-5447-488D-BB2C-169021B9A39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40" autoAdjust="0"/>
    <p:restoredTop sz="94660"/>
  </p:normalViewPr>
  <p:slideViewPr>
    <p:cSldViewPr snapToGrid="0">
      <p:cViewPr varScale="1">
        <p:scale>
          <a:sx n="142" d="100"/>
          <a:sy n="142" d="100"/>
        </p:scale>
        <p:origin x="492"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h" userId="aba948ca6da63f55" providerId="LiveId" clId="{553675B8-7EE7-4A37-839C-B370017F6E9E}"/>
    <pc:docChg chg="undo custSel delSld modSld delMainMaster">
      <pc:chgData name="moh" userId="aba948ca6da63f55" providerId="LiveId" clId="{553675B8-7EE7-4A37-839C-B370017F6E9E}" dt="2021-08-28T08:02:42.739" v="13" actId="1076"/>
      <pc:docMkLst>
        <pc:docMk/>
      </pc:docMkLst>
      <pc:sldChg chg="modSp mod">
        <pc:chgData name="moh" userId="aba948ca6da63f55" providerId="LiveId" clId="{553675B8-7EE7-4A37-839C-B370017F6E9E}" dt="2021-08-28T08:02:42.739" v="13" actId="1076"/>
        <pc:sldMkLst>
          <pc:docMk/>
          <pc:sldMk cId="0" sldId="256"/>
        </pc:sldMkLst>
        <pc:spChg chg="mod">
          <ac:chgData name="moh" userId="aba948ca6da63f55" providerId="LiveId" clId="{553675B8-7EE7-4A37-839C-B370017F6E9E}" dt="2021-08-28T08:02:42.739" v="13" actId="1076"/>
          <ac:spMkLst>
            <pc:docMk/>
            <pc:sldMk cId="0" sldId="256"/>
            <ac:spMk id="5" creationId="{00000000-0000-0000-0000-000000000000}"/>
          </ac:spMkLst>
        </pc:spChg>
      </pc:sldChg>
      <pc:sldChg chg="del">
        <pc:chgData name="moh" userId="aba948ca6da63f55" providerId="LiveId" clId="{553675B8-7EE7-4A37-839C-B370017F6E9E}" dt="2021-08-28T08:01:26.147" v="0" actId="47"/>
        <pc:sldMkLst>
          <pc:docMk/>
          <pc:sldMk cId="0" sldId="257"/>
        </pc:sldMkLst>
      </pc:sldChg>
      <pc:sldChg chg="del">
        <pc:chgData name="moh" userId="aba948ca6da63f55" providerId="LiveId" clId="{553675B8-7EE7-4A37-839C-B370017F6E9E}" dt="2021-08-28T08:01:26.147" v="0" actId="47"/>
        <pc:sldMkLst>
          <pc:docMk/>
          <pc:sldMk cId="0" sldId="260"/>
        </pc:sldMkLst>
      </pc:sldChg>
      <pc:sldChg chg="del">
        <pc:chgData name="moh" userId="aba948ca6da63f55" providerId="LiveId" clId="{553675B8-7EE7-4A37-839C-B370017F6E9E}" dt="2021-08-28T08:01:26.147" v="0" actId="47"/>
        <pc:sldMkLst>
          <pc:docMk/>
          <pc:sldMk cId="0" sldId="269"/>
        </pc:sldMkLst>
      </pc:sldChg>
      <pc:sldChg chg="del">
        <pc:chgData name="moh" userId="aba948ca6da63f55" providerId="LiveId" clId="{553675B8-7EE7-4A37-839C-B370017F6E9E}" dt="2021-08-28T08:01:26.147" v="0" actId="47"/>
        <pc:sldMkLst>
          <pc:docMk/>
          <pc:sldMk cId="0" sldId="273"/>
        </pc:sldMkLst>
      </pc:sldChg>
      <pc:sldChg chg="del">
        <pc:chgData name="moh" userId="aba948ca6da63f55" providerId="LiveId" clId="{553675B8-7EE7-4A37-839C-B370017F6E9E}" dt="2021-08-28T08:01:26.147" v="0" actId="47"/>
        <pc:sldMkLst>
          <pc:docMk/>
          <pc:sldMk cId="0" sldId="276"/>
        </pc:sldMkLst>
      </pc:sldChg>
      <pc:sldChg chg="del">
        <pc:chgData name="moh" userId="aba948ca6da63f55" providerId="LiveId" clId="{553675B8-7EE7-4A37-839C-B370017F6E9E}" dt="2021-08-28T08:01:26.147" v="0" actId="47"/>
        <pc:sldMkLst>
          <pc:docMk/>
          <pc:sldMk cId="0" sldId="280"/>
        </pc:sldMkLst>
      </pc:sldChg>
      <pc:sldChg chg="del">
        <pc:chgData name="moh" userId="aba948ca6da63f55" providerId="LiveId" clId="{553675B8-7EE7-4A37-839C-B370017F6E9E}" dt="2021-08-28T08:01:26.147" v="0" actId="47"/>
        <pc:sldMkLst>
          <pc:docMk/>
          <pc:sldMk cId="0" sldId="286"/>
        </pc:sldMkLst>
      </pc:sldChg>
      <pc:sldChg chg="del">
        <pc:chgData name="moh" userId="aba948ca6da63f55" providerId="LiveId" clId="{553675B8-7EE7-4A37-839C-B370017F6E9E}" dt="2021-08-28T08:01:26.147" v="0" actId="47"/>
        <pc:sldMkLst>
          <pc:docMk/>
          <pc:sldMk cId="0" sldId="293"/>
        </pc:sldMkLst>
      </pc:sldChg>
      <pc:sldChg chg="del">
        <pc:chgData name="moh" userId="aba948ca6da63f55" providerId="LiveId" clId="{553675B8-7EE7-4A37-839C-B370017F6E9E}" dt="2021-08-28T08:01:26.147" v="0" actId="47"/>
        <pc:sldMkLst>
          <pc:docMk/>
          <pc:sldMk cId="0" sldId="294"/>
        </pc:sldMkLst>
      </pc:sldChg>
      <pc:sldChg chg="del">
        <pc:chgData name="moh" userId="aba948ca6da63f55" providerId="LiveId" clId="{553675B8-7EE7-4A37-839C-B370017F6E9E}" dt="2021-08-28T08:01:26.147" v="0" actId="47"/>
        <pc:sldMkLst>
          <pc:docMk/>
          <pc:sldMk cId="0" sldId="297"/>
        </pc:sldMkLst>
      </pc:sldChg>
      <pc:sldChg chg="del">
        <pc:chgData name="moh" userId="aba948ca6da63f55" providerId="LiveId" clId="{553675B8-7EE7-4A37-839C-B370017F6E9E}" dt="2021-08-28T08:01:26.147" v="0" actId="47"/>
        <pc:sldMkLst>
          <pc:docMk/>
          <pc:sldMk cId="0" sldId="299"/>
        </pc:sldMkLst>
      </pc:sldChg>
      <pc:sldChg chg="del">
        <pc:chgData name="moh" userId="aba948ca6da63f55" providerId="LiveId" clId="{553675B8-7EE7-4A37-839C-B370017F6E9E}" dt="2021-08-28T08:01:26.147" v="0" actId="47"/>
        <pc:sldMkLst>
          <pc:docMk/>
          <pc:sldMk cId="0" sldId="312"/>
        </pc:sldMkLst>
      </pc:sldChg>
      <pc:sldChg chg="del">
        <pc:chgData name="moh" userId="aba948ca6da63f55" providerId="LiveId" clId="{553675B8-7EE7-4A37-839C-B370017F6E9E}" dt="2021-08-28T08:01:26.147" v="0" actId="47"/>
        <pc:sldMkLst>
          <pc:docMk/>
          <pc:sldMk cId="0" sldId="313"/>
        </pc:sldMkLst>
      </pc:sldChg>
      <pc:sldChg chg="addSp delSp modSp mod">
        <pc:chgData name="moh" userId="aba948ca6da63f55" providerId="LiveId" clId="{553675B8-7EE7-4A37-839C-B370017F6E9E}" dt="2021-08-28T08:02:26.435" v="12" actId="207"/>
        <pc:sldMkLst>
          <pc:docMk/>
          <pc:sldMk cId="0" sldId="315"/>
        </pc:sldMkLst>
        <pc:spChg chg="del">
          <ac:chgData name="moh" userId="aba948ca6da63f55" providerId="LiveId" clId="{553675B8-7EE7-4A37-839C-B370017F6E9E}" dt="2021-08-28T08:01:29.354" v="1" actId="478"/>
          <ac:spMkLst>
            <pc:docMk/>
            <pc:sldMk cId="0" sldId="315"/>
            <ac:spMk id="4" creationId="{9172C1C3-C95B-4808-8E79-E73973C34927}"/>
          </ac:spMkLst>
        </pc:spChg>
        <pc:spChg chg="add mod">
          <ac:chgData name="moh" userId="aba948ca6da63f55" providerId="LiveId" clId="{553675B8-7EE7-4A37-839C-B370017F6E9E}" dt="2021-08-28T08:02:26.435" v="12" actId="207"/>
          <ac:spMkLst>
            <pc:docMk/>
            <pc:sldMk cId="0" sldId="315"/>
            <ac:spMk id="26" creationId="{ADCB5E3A-B81C-46D1-9EE3-7D8537C8450C}"/>
          </ac:spMkLst>
        </pc:spChg>
        <pc:spChg chg="del">
          <ac:chgData name="moh" userId="aba948ca6da63f55" providerId="LiveId" clId="{553675B8-7EE7-4A37-839C-B370017F6E9E}" dt="2021-08-28T08:02:06.944" v="7" actId="478"/>
          <ac:spMkLst>
            <pc:docMk/>
            <pc:sldMk cId="0" sldId="315"/>
            <ac:spMk id="912" creationId="{00000000-0000-0000-0000-000000000000}"/>
          </ac:spMkLst>
        </pc:spChg>
        <pc:grpChg chg="del">
          <ac:chgData name="moh" userId="aba948ca6da63f55" providerId="LiveId" clId="{553675B8-7EE7-4A37-839C-B370017F6E9E}" dt="2021-08-28T08:02:07.408" v="8" actId="478"/>
          <ac:grpSpMkLst>
            <pc:docMk/>
            <pc:sldMk cId="0" sldId="315"/>
            <ac:grpSpMk id="913" creationId="{00000000-0000-0000-0000-000000000000}"/>
          </ac:grpSpMkLst>
        </pc:grpChg>
        <pc:grpChg chg="del">
          <ac:chgData name="moh" userId="aba948ca6da63f55" providerId="LiveId" clId="{553675B8-7EE7-4A37-839C-B370017F6E9E}" dt="2021-08-28T08:02:08.240" v="9" actId="478"/>
          <ac:grpSpMkLst>
            <pc:docMk/>
            <pc:sldMk cId="0" sldId="315"/>
            <ac:grpSpMk id="918" creationId="{00000000-0000-0000-0000-000000000000}"/>
          </ac:grpSpMkLst>
        </pc:grpChg>
      </pc:sldChg>
      <pc:sldChg chg="del">
        <pc:chgData name="moh" userId="aba948ca6da63f55" providerId="LiveId" clId="{553675B8-7EE7-4A37-839C-B370017F6E9E}" dt="2021-08-28T08:01:26.147" v="0" actId="47"/>
        <pc:sldMkLst>
          <pc:docMk/>
          <pc:sldMk cId="0" sldId="326"/>
        </pc:sldMkLst>
      </pc:sldChg>
      <pc:sldChg chg="del">
        <pc:chgData name="moh" userId="aba948ca6da63f55" providerId="LiveId" clId="{553675B8-7EE7-4A37-839C-B370017F6E9E}" dt="2021-08-28T08:01:26.147" v="0" actId="47"/>
        <pc:sldMkLst>
          <pc:docMk/>
          <pc:sldMk cId="0" sldId="327"/>
        </pc:sldMkLst>
      </pc:sldChg>
      <pc:sldChg chg="del">
        <pc:chgData name="moh" userId="aba948ca6da63f55" providerId="LiveId" clId="{553675B8-7EE7-4A37-839C-B370017F6E9E}" dt="2021-08-28T08:01:26.147" v="0" actId="47"/>
        <pc:sldMkLst>
          <pc:docMk/>
          <pc:sldMk cId="0" sldId="328"/>
        </pc:sldMkLst>
      </pc:sldChg>
      <pc:sldChg chg="del">
        <pc:chgData name="moh" userId="aba948ca6da63f55" providerId="LiveId" clId="{553675B8-7EE7-4A37-839C-B370017F6E9E}" dt="2021-08-28T08:01:26.147" v="0" actId="47"/>
        <pc:sldMkLst>
          <pc:docMk/>
          <pc:sldMk cId="0" sldId="329"/>
        </pc:sldMkLst>
      </pc:sldChg>
      <pc:sldChg chg="del">
        <pc:chgData name="moh" userId="aba948ca6da63f55" providerId="LiveId" clId="{553675B8-7EE7-4A37-839C-B370017F6E9E}" dt="2021-08-28T08:01:26.147" v="0" actId="47"/>
        <pc:sldMkLst>
          <pc:docMk/>
          <pc:sldMk cId="0" sldId="330"/>
        </pc:sldMkLst>
      </pc:sldChg>
      <pc:sldChg chg="del">
        <pc:chgData name="moh" userId="aba948ca6da63f55" providerId="LiveId" clId="{553675B8-7EE7-4A37-839C-B370017F6E9E}" dt="2021-08-28T08:01:26.147" v="0" actId="47"/>
        <pc:sldMkLst>
          <pc:docMk/>
          <pc:sldMk cId="0" sldId="331"/>
        </pc:sldMkLst>
      </pc:sldChg>
      <pc:sldChg chg="del">
        <pc:chgData name="moh" userId="aba948ca6da63f55" providerId="LiveId" clId="{553675B8-7EE7-4A37-839C-B370017F6E9E}" dt="2021-08-28T08:01:26.147" v="0" actId="47"/>
        <pc:sldMkLst>
          <pc:docMk/>
          <pc:sldMk cId="0" sldId="332"/>
        </pc:sldMkLst>
      </pc:sldChg>
      <pc:sldChg chg="del">
        <pc:chgData name="moh" userId="aba948ca6da63f55" providerId="LiveId" clId="{553675B8-7EE7-4A37-839C-B370017F6E9E}" dt="2021-08-28T08:01:26.147" v="0" actId="47"/>
        <pc:sldMkLst>
          <pc:docMk/>
          <pc:sldMk cId="0" sldId="333"/>
        </pc:sldMkLst>
      </pc:sldChg>
      <pc:sldChg chg="del">
        <pc:chgData name="moh" userId="aba948ca6da63f55" providerId="LiveId" clId="{553675B8-7EE7-4A37-839C-B370017F6E9E}" dt="2021-08-28T08:01:26.147" v="0" actId="47"/>
        <pc:sldMkLst>
          <pc:docMk/>
          <pc:sldMk cId="0" sldId="334"/>
        </pc:sldMkLst>
      </pc:sldChg>
      <pc:sldChg chg="del">
        <pc:chgData name="moh" userId="aba948ca6da63f55" providerId="LiveId" clId="{553675B8-7EE7-4A37-839C-B370017F6E9E}" dt="2021-08-28T08:01:26.147" v="0" actId="47"/>
        <pc:sldMkLst>
          <pc:docMk/>
          <pc:sldMk cId="0" sldId="335"/>
        </pc:sldMkLst>
      </pc:sldChg>
      <pc:sldChg chg="del">
        <pc:chgData name="moh" userId="aba948ca6da63f55" providerId="LiveId" clId="{553675B8-7EE7-4A37-839C-B370017F6E9E}" dt="2021-08-28T08:01:26.147" v="0" actId="47"/>
        <pc:sldMkLst>
          <pc:docMk/>
          <pc:sldMk cId="0" sldId="336"/>
        </pc:sldMkLst>
      </pc:sldChg>
      <pc:sldChg chg="del">
        <pc:chgData name="moh" userId="aba948ca6da63f55" providerId="LiveId" clId="{553675B8-7EE7-4A37-839C-B370017F6E9E}" dt="2021-08-28T08:01:26.147" v="0" actId="47"/>
        <pc:sldMkLst>
          <pc:docMk/>
          <pc:sldMk cId="0" sldId="337"/>
        </pc:sldMkLst>
      </pc:sldChg>
      <pc:sldChg chg="del">
        <pc:chgData name="moh" userId="aba948ca6da63f55" providerId="LiveId" clId="{553675B8-7EE7-4A37-839C-B370017F6E9E}" dt="2021-08-28T08:01:26.147" v="0" actId="47"/>
        <pc:sldMkLst>
          <pc:docMk/>
          <pc:sldMk cId="0" sldId="338"/>
        </pc:sldMkLst>
      </pc:sldChg>
      <pc:sldChg chg="del">
        <pc:chgData name="moh" userId="aba948ca6da63f55" providerId="LiveId" clId="{553675B8-7EE7-4A37-839C-B370017F6E9E}" dt="2021-08-28T08:01:26.147" v="0" actId="47"/>
        <pc:sldMkLst>
          <pc:docMk/>
          <pc:sldMk cId="1232239123" sldId="339"/>
        </pc:sldMkLst>
      </pc:sldChg>
      <pc:sldMasterChg chg="delSldLayout">
        <pc:chgData name="moh" userId="aba948ca6da63f55" providerId="LiveId" clId="{553675B8-7EE7-4A37-839C-B370017F6E9E}" dt="2021-08-28T08:01:26.147" v="0" actId="47"/>
        <pc:sldMasterMkLst>
          <pc:docMk/>
          <pc:sldMasterMk cId="0" sldId="2147483670"/>
        </pc:sldMasterMkLst>
        <pc:sldLayoutChg chg="del">
          <pc:chgData name="moh" userId="aba948ca6da63f55" providerId="LiveId" clId="{553675B8-7EE7-4A37-839C-B370017F6E9E}" dt="2021-08-28T08:01:26.147" v="0" actId="47"/>
          <pc:sldLayoutMkLst>
            <pc:docMk/>
            <pc:sldMasterMk cId="0" sldId="2147483670"/>
            <pc:sldLayoutMk cId="0" sldId="2147483649"/>
          </pc:sldLayoutMkLst>
        </pc:sldLayoutChg>
        <pc:sldLayoutChg chg="del">
          <pc:chgData name="moh" userId="aba948ca6da63f55" providerId="LiveId" clId="{553675B8-7EE7-4A37-839C-B370017F6E9E}" dt="2021-08-28T08:01:26.147" v="0" actId="47"/>
          <pc:sldLayoutMkLst>
            <pc:docMk/>
            <pc:sldMasterMk cId="0" sldId="2147483670"/>
            <pc:sldLayoutMk cId="0" sldId="2147483650"/>
          </pc:sldLayoutMkLst>
        </pc:sldLayoutChg>
        <pc:sldLayoutChg chg="del">
          <pc:chgData name="moh" userId="aba948ca6da63f55" providerId="LiveId" clId="{553675B8-7EE7-4A37-839C-B370017F6E9E}" dt="2021-08-28T08:01:26.147" v="0" actId="47"/>
          <pc:sldLayoutMkLst>
            <pc:docMk/>
            <pc:sldMasterMk cId="0" sldId="2147483670"/>
            <pc:sldLayoutMk cId="0" sldId="2147483653"/>
          </pc:sldLayoutMkLst>
        </pc:sldLayoutChg>
        <pc:sldLayoutChg chg="del">
          <pc:chgData name="moh" userId="aba948ca6da63f55" providerId="LiveId" clId="{553675B8-7EE7-4A37-839C-B370017F6E9E}" dt="2021-08-28T08:01:26.147" v="0" actId="47"/>
          <pc:sldLayoutMkLst>
            <pc:docMk/>
            <pc:sldMasterMk cId="0" sldId="2147483670"/>
            <pc:sldLayoutMk cId="0" sldId="2147483657"/>
          </pc:sldLayoutMkLst>
        </pc:sldLayoutChg>
        <pc:sldLayoutChg chg="del">
          <pc:chgData name="moh" userId="aba948ca6da63f55" providerId="LiveId" clId="{553675B8-7EE7-4A37-839C-B370017F6E9E}" dt="2021-08-28T08:01:26.147" v="0" actId="47"/>
          <pc:sldLayoutMkLst>
            <pc:docMk/>
            <pc:sldMasterMk cId="0" sldId="2147483670"/>
            <pc:sldLayoutMk cId="0" sldId="2147483659"/>
          </pc:sldLayoutMkLst>
        </pc:sldLayoutChg>
        <pc:sldLayoutChg chg="del">
          <pc:chgData name="moh" userId="aba948ca6da63f55" providerId="LiveId" clId="{553675B8-7EE7-4A37-839C-B370017F6E9E}" dt="2021-08-28T08:01:26.147" v="0" actId="47"/>
          <pc:sldLayoutMkLst>
            <pc:docMk/>
            <pc:sldMasterMk cId="0" sldId="2147483670"/>
            <pc:sldLayoutMk cId="0" sldId="2147483663"/>
          </pc:sldLayoutMkLst>
        </pc:sldLayoutChg>
        <pc:sldLayoutChg chg="del">
          <pc:chgData name="moh" userId="aba948ca6da63f55" providerId="LiveId" clId="{553675B8-7EE7-4A37-839C-B370017F6E9E}" dt="2021-08-28T08:01:26.147" v="0" actId="47"/>
          <pc:sldLayoutMkLst>
            <pc:docMk/>
            <pc:sldMasterMk cId="0" sldId="2147483670"/>
            <pc:sldLayoutMk cId="0" sldId="2147483665"/>
          </pc:sldLayoutMkLst>
        </pc:sldLayoutChg>
        <pc:sldLayoutChg chg="del">
          <pc:chgData name="moh" userId="aba948ca6da63f55" providerId="LiveId" clId="{553675B8-7EE7-4A37-839C-B370017F6E9E}" dt="2021-08-28T08:01:26.147" v="0" actId="47"/>
          <pc:sldLayoutMkLst>
            <pc:docMk/>
            <pc:sldMasterMk cId="0" sldId="2147483670"/>
            <pc:sldLayoutMk cId="0" sldId="2147483666"/>
          </pc:sldLayoutMkLst>
        </pc:sldLayoutChg>
        <pc:sldLayoutChg chg="del">
          <pc:chgData name="moh" userId="aba948ca6da63f55" providerId="LiveId" clId="{553675B8-7EE7-4A37-839C-B370017F6E9E}" dt="2021-08-28T08:01:26.147" v="0" actId="47"/>
          <pc:sldLayoutMkLst>
            <pc:docMk/>
            <pc:sldMasterMk cId="0" sldId="2147483670"/>
            <pc:sldLayoutMk cId="0" sldId="2147483667"/>
          </pc:sldLayoutMkLst>
        </pc:sldLayoutChg>
      </pc:sldMasterChg>
      <pc:sldMasterChg chg="del delSldLayout">
        <pc:chgData name="moh" userId="aba948ca6da63f55" providerId="LiveId" clId="{553675B8-7EE7-4A37-839C-B370017F6E9E}" dt="2021-08-28T08:01:26.147" v="0" actId="47"/>
        <pc:sldMasterMkLst>
          <pc:docMk/>
          <pc:sldMasterMk cId="0" sldId="2147483671"/>
        </pc:sldMasterMkLst>
        <pc:sldLayoutChg chg="del">
          <pc:chgData name="moh" userId="aba948ca6da63f55" providerId="LiveId" clId="{553675B8-7EE7-4A37-839C-B370017F6E9E}" dt="2021-08-28T08:01:26.147" v="0" actId="47"/>
          <pc:sldLayoutMkLst>
            <pc:docMk/>
            <pc:sldMasterMk cId="0" sldId="2147483671"/>
            <pc:sldLayoutMk cId="0" sldId="214748366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875e30e62e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875e30e62e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g6e552fcb8f_5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 name="Google Shape;904;g6e552fcb8f_5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52f7bd7b1a_2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52f7bd7b1a_2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6e552fcb8f_0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6e552fcb8f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6e552fcb8f_0_1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6e552fcb8f_0_1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52f7bd7b1a_13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52f7bd7b1a_13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6e552fcb8f_1_4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6e552fcb8f_1_4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6e552fcb8f_0_1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6e552fcb8f_0_1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6e552fcb8f_0_14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6e552fcb8f_0_14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6e552fcb8f_0_1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6e552fcb8f_0_1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5" Type="http://schemas.openxmlformats.org/officeDocument/2006/relationships/hyperlink" Target="https://stories.freepik.com/" TargetMode="External"/><Relationship Id="rId4" Type="http://schemas.openxmlformats.org/officeDocument/2006/relationships/hyperlink" Target="http://bit.ly/2TtBDfr"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flipH="1">
            <a:off x="728125" y="63706"/>
            <a:ext cx="3478500" cy="30243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0" name="Google Shape;10;p2"/>
          <p:cNvSpPr txBox="1">
            <a:spLocks noGrp="1"/>
          </p:cNvSpPr>
          <p:nvPr>
            <p:ph type="subTitle" idx="1"/>
          </p:nvPr>
        </p:nvSpPr>
        <p:spPr>
          <a:xfrm flipH="1">
            <a:off x="728300" y="4296400"/>
            <a:ext cx="3804000" cy="530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000000"/>
              </a:buClr>
              <a:buSzPts val="1800"/>
              <a:buNone/>
              <a:defRPr sz="1600">
                <a:solidFill>
                  <a:schemeClr val="lt1"/>
                </a:solidFill>
              </a:defRPr>
            </a:lvl1pPr>
            <a:lvl2pPr lvl="1" rtl="0">
              <a:lnSpc>
                <a:spcPct val="100000"/>
              </a:lnSpc>
              <a:spcBef>
                <a:spcPts val="0"/>
              </a:spcBef>
              <a:spcAft>
                <a:spcPts val="0"/>
              </a:spcAft>
              <a:buClr>
                <a:schemeClr val="lt1"/>
              </a:buClr>
              <a:buSzPts val="2800"/>
              <a:buNone/>
              <a:defRPr sz="2800">
                <a:solidFill>
                  <a:schemeClr val="lt1"/>
                </a:solidFill>
              </a:defRPr>
            </a:lvl2pPr>
            <a:lvl3pPr lvl="2" rtl="0">
              <a:lnSpc>
                <a:spcPct val="100000"/>
              </a:lnSpc>
              <a:spcBef>
                <a:spcPts val="0"/>
              </a:spcBef>
              <a:spcAft>
                <a:spcPts val="0"/>
              </a:spcAft>
              <a:buClr>
                <a:schemeClr val="lt1"/>
              </a:buClr>
              <a:buSzPts val="2800"/>
              <a:buNone/>
              <a:defRPr sz="2800">
                <a:solidFill>
                  <a:schemeClr val="lt1"/>
                </a:solidFill>
              </a:defRPr>
            </a:lvl3pPr>
            <a:lvl4pPr lvl="3" rtl="0">
              <a:lnSpc>
                <a:spcPct val="100000"/>
              </a:lnSpc>
              <a:spcBef>
                <a:spcPts val="0"/>
              </a:spcBef>
              <a:spcAft>
                <a:spcPts val="0"/>
              </a:spcAft>
              <a:buClr>
                <a:schemeClr val="lt1"/>
              </a:buClr>
              <a:buSzPts val="2800"/>
              <a:buNone/>
              <a:defRPr sz="2800">
                <a:solidFill>
                  <a:schemeClr val="lt1"/>
                </a:solidFill>
              </a:defRPr>
            </a:lvl4pPr>
            <a:lvl5pPr lvl="4" rtl="0">
              <a:lnSpc>
                <a:spcPct val="100000"/>
              </a:lnSpc>
              <a:spcBef>
                <a:spcPts val="0"/>
              </a:spcBef>
              <a:spcAft>
                <a:spcPts val="0"/>
              </a:spcAft>
              <a:buClr>
                <a:schemeClr val="lt1"/>
              </a:buClr>
              <a:buSzPts val="2800"/>
              <a:buNone/>
              <a:defRPr sz="2800">
                <a:solidFill>
                  <a:schemeClr val="lt1"/>
                </a:solidFill>
              </a:defRPr>
            </a:lvl5pPr>
            <a:lvl6pPr lvl="5" rtl="0">
              <a:lnSpc>
                <a:spcPct val="100000"/>
              </a:lnSpc>
              <a:spcBef>
                <a:spcPts val="0"/>
              </a:spcBef>
              <a:spcAft>
                <a:spcPts val="0"/>
              </a:spcAft>
              <a:buClr>
                <a:schemeClr val="lt1"/>
              </a:buClr>
              <a:buSzPts val="2800"/>
              <a:buNone/>
              <a:defRPr sz="2800">
                <a:solidFill>
                  <a:schemeClr val="lt1"/>
                </a:solidFill>
              </a:defRPr>
            </a:lvl6pPr>
            <a:lvl7pPr lvl="6" rtl="0">
              <a:lnSpc>
                <a:spcPct val="100000"/>
              </a:lnSpc>
              <a:spcBef>
                <a:spcPts val="0"/>
              </a:spcBef>
              <a:spcAft>
                <a:spcPts val="0"/>
              </a:spcAft>
              <a:buClr>
                <a:schemeClr val="lt1"/>
              </a:buClr>
              <a:buSzPts val="2800"/>
              <a:buNone/>
              <a:defRPr sz="2800">
                <a:solidFill>
                  <a:schemeClr val="lt1"/>
                </a:solidFill>
              </a:defRPr>
            </a:lvl7pPr>
            <a:lvl8pPr lvl="7" rtl="0">
              <a:lnSpc>
                <a:spcPct val="100000"/>
              </a:lnSpc>
              <a:spcBef>
                <a:spcPts val="0"/>
              </a:spcBef>
              <a:spcAft>
                <a:spcPts val="0"/>
              </a:spcAft>
              <a:buClr>
                <a:schemeClr val="lt1"/>
              </a:buClr>
              <a:buSzPts val="2800"/>
              <a:buNone/>
              <a:defRPr sz="2800">
                <a:solidFill>
                  <a:schemeClr val="lt1"/>
                </a:solidFill>
              </a:defRPr>
            </a:lvl8pPr>
            <a:lvl9pPr lvl="8" rtl="0">
              <a:lnSpc>
                <a:spcPct val="100000"/>
              </a:lnSpc>
              <a:spcBef>
                <a:spcPts val="0"/>
              </a:spcBef>
              <a:spcAft>
                <a:spcPts val="0"/>
              </a:spcAft>
              <a:buClr>
                <a:schemeClr val="lt1"/>
              </a:buClr>
              <a:buSzPts val="2800"/>
              <a:buNone/>
              <a:defRPr sz="2800">
                <a:solidFill>
                  <a:schemeClr val="lt1"/>
                </a:solidFill>
              </a:defRPr>
            </a:lvl9pPr>
          </a:lstStyle>
          <a:p>
            <a:endParaRPr/>
          </a:p>
        </p:txBody>
      </p:sp>
      <p:grpSp>
        <p:nvGrpSpPr>
          <p:cNvPr id="11" name="Google Shape;11;p2"/>
          <p:cNvGrpSpPr/>
          <p:nvPr/>
        </p:nvGrpSpPr>
        <p:grpSpPr>
          <a:xfrm>
            <a:off x="76200" y="76200"/>
            <a:ext cx="8991600" cy="4991100"/>
            <a:chOff x="76200" y="76200"/>
            <a:chExt cx="8991600" cy="4991100"/>
          </a:xfrm>
        </p:grpSpPr>
        <p:sp>
          <p:nvSpPr>
            <p:cNvPr id="12" name="Google Shape;12;p2"/>
            <p:cNvSpPr/>
            <p:nvPr/>
          </p:nvSpPr>
          <p:spPr>
            <a:xfrm>
              <a:off x="76200" y="76200"/>
              <a:ext cx="270600" cy="270600"/>
            </a:xfrm>
            <a:prstGeom prst="mathPlus">
              <a:avLst>
                <a:gd name="adj1" fmla="val 658"/>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797200" y="76200"/>
              <a:ext cx="270600" cy="270600"/>
            </a:xfrm>
            <a:prstGeom prst="mathPlus">
              <a:avLst>
                <a:gd name="adj1" fmla="val 658"/>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6200" y="4796700"/>
              <a:ext cx="270600" cy="270600"/>
            </a:xfrm>
            <a:prstGeom prst="mathPlus">
              <a:avLst>
                <a:gd name="adj1" fmla="val 658"/>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797200" y="4796700"/>
              <a:ext cx="270600" cy="270600"/>
            </a:xfrm>
            <a:prstGeom prst="mathPlus">
              <a:avLst>
                <a:gd name="adj1" fmla="val 658"/>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p:cSld name="ONE_COLUMN_TEXT_1">
    <p:spTree>
      <p:nvGrpSpPr>
        <p:cNvPr id="1" name="Shape 147"/>
        <p:cNvGrpSpPr/>
        <p:nvPr/>
      </p:nvGrpSpPr>
      <p:grpSpPr>
        <a:xfrm>
          <a:off x="0" y="0"/>
          <a:ext cx="0" cy="0"/>
          <a:chOff x="0" y="0"/>
          <a:chExt cx="0" cy="0"/>
        </a:xfrm>
      </p:grpSpPr>
      <p:sp>
        <p:nvSpPr>
          <p:cNvPr id="148" name="Google Shape;148;p18"/>
          <p:cNvSpPr txBox="1">
            <a:spLocks noGrp="1"/>
          </p:cNvSpPr>
          <p:nvPr>
            <p:ph type="ctrTitle"/>
          </p:nvPr>
        </p:nvSpPr>
        <p:spPr>
          <a:xfrm>
            <a:off x="720000" y="809925"/>
            <a:ext cx="3453000" cy="1299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8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grpSp>
        <p:nvGrpSpPr>
          <p:cNvPr id="149" name="Google Shape;149;p18"/>
          <p:cNvGrpSpPr/>
          <p:nvPr/>
        </p:nvGrpSpPr>
        <p:grpSpPr>
          <a:xfrm>
            <a:off x="76200" y="76200"/>
            <a:ext cx="8991600" cy="4991100"/>
            <a:chOff x="76200" y="76200"/>
            <a:chExt cx="8991600" cy="4991100"/>
          </a:xfrm>
        </p:grpSpPr>
        <p:sp>
          <p:nvSpPr>
            <p:cNvPr id="150" name="Google Shape;150;p18"/>
            <p:cNvSpPr/>
            <p:nvPr/>
          </p:nvSpPr>
          <p:spPr>
            <a:xfrm>
              <a:off x="76200" y="76200"/>
              <a:ext cx="270600" cy="270600"/>
            </a:xfrm>
            <a:prstGeom prst="mathPlus">
              <a:avLst>
                <a:gd name="adj1" fmla="val 658"/>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8"/>
            <p:cNvSpPr/>
            <p:nvPr/>
          </p:nvSpPr>
          <p:spPr>
            <a:xfrm>
              <a:off x="8797200" y="76200"/>
              <a:ext cx="270600" cy="270600"/>
            </a:xfrm>
            <a:prstGeom prst="mathPlus">
              <a:avLst>
                <a:gd name="adj1" fmla="val 658"/>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8"/>
            <p:cNvSpPr/>
            <p:nvPr/>
          </p:nvSpPr>
          <p:spPr>
            <a:xfrm>
              <a:off x="76200" y="4796700"/>
              <a:ext cx="270600" cy="270600"/>
            </a:xfrm>
            <a:prstGeom prst="mathPlus">
              <a:avLst>
                <a:gd name="adj1" fmla="val 658"/>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8"/>
            <p:cNvSpPr/>
            <p:nvPr/>
          </p:nvSpPr>
          <p:spPr>
            <a:xfrm>
              <a:off x="8797200" y="4796700"/>
              <a:ext cx="270600" cy="270600"/>
            </a:xfrm>
            <a:prstGeom prst="mathPlus">
              <a:avLst>
                <a:gd name="adj1" fmla="val 658"/>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anks">
  <p:cSld name="ONE_COLUMN_TEXT_1_1_1_1_1">
    <p:spTree>
      <p:nvGrpSpPr>
        <p:cNvPr id="1" name="Shape 203"/>
        <p:cNvGrpSpPr/>
        <p:nvPr/>
      </p:nvGrpSpPr>
      <p:grpSpPr>
        <a:xfrm>
          <a:off x="0" y="0"/>
          <a:ext cx="0" cy="0"/>
          <a:chOff x="0" y="0"/>
          <a:chExt cx="0" cy="0"/>
        </a:xfrm>
      </p:grpSpPr>
      <p:sp>
        <p:nvSpPr>
          <p:cNvPr id="204" name="Google Shape;204;p22"/>
          <p:cNvSpPr txBox="1">
            <a:spLocks noGrp="1"/>
          </p:cNvSpPr>
          <p:nvPr>
            <p:ph type="ctrTitle"/>
          </p:nvPr>
        </p:nvSpPr>
        <p:spPr>
          <a:xfrm flipH="1">
            <a:off x="720000" y="540000"/>
            <a:ext cx="4592400" cy="10647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205" name="Google Shape;205;p22"/>
          <p:cNvSpPr txBox="1">
            <a:spLocks noGrp="1"/>
          </p:cNvSpPr>
          <p:nvPr>
            <p:ph type="subTitle" idx="1"/>
          </p:nvPr>
        </p:nvSpPr>
        <p:spPr>
          <a:xfrm flipH="1">
            <a:off x="720025" y="1730175"/>
            <a:ext cx="2947200" cy="193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2000"/>
              <a:buNone/>
              <a:defRPr sz="1600">
                <a:solidFill>
                  <a:schemeClr val="lt1"/>
                </a:solidFill>
              </a:defRPr>
            </a:lvl1pPr>
            <a:lvl2pPr lvl="1" rtl="0">
              <a:lnSpc>
                <a:spcPct val="100000"/>
              </a:lnSpc>
              <a:spcBef>
                <a:spcPts val="0"/>
              </a:spcBef>
              <a:spcAft>
                <a:spcPts val="0"/>
              </a:spcAft>
              <a:buClr>
                <a:schemeClr val="lt1"/>
              </a:buClr>
              <a:buSzPts val="3000"/>
              <a:buNone/>
              <a:defRPr sz="3000">
                <a:solidFill>
                  <a:schemeClr val="lt1"/>
                </a:solidFill>
              </a:defRPr>
            </a:lvl2pPr>
            <a:lvl3pPr lvl="2" rtl="0">
              <a:lnSpc>
                <a:spcPct val="100000"/>
              </a:lnSpc>
              <a:spcBef>
                <a:spcPts val="0"/>
              </a:spcBef>
              <a:spcAft>
                <a:spcPts val="0"/>
              </a:spcAft>
              <a:buClr>
                <a:schemeClr val="lt1"/>
              </a:buClr>
              <a:buSzPts val="3000"/>
              <a:buNone/>
              <a:defRPr sz="3000">
                <a:solidFill>
                  <a:schemeClr val="lt1"/>
                </a:solidFill>
              </a:defRPr>
            </a:lvl3pPr>
            <a:lvl4pPr lvl="3" rtl="0">
              <a:lnSpc>
                <a:spcPct val="100000"/>
              </a:lnSpc>
              <a:spcBef>
                <a:spcPts val="0"/>
              </a:spcBef>
              <a:spcAft>
                <a:spcPts val="0"/>
              </a:spcAft>
              <a:buClr>
                <a:schemeClr val="lt1"/>
              </a:buClr>
              <a:buSzPts val="3000"/>
              <a:buNone/>
              <a:defRPr sz="3000">
                <a:solidFill>
                  <a:schemeClr val="lt1"/>
                </a:solidFill>
              </a:defRPr>
            </a:lvl4pPr>
            <a:lvl5pPr lvl="4" rtl="0">
              <a:lnSpc>
                <a:spcPct val="100000"/>
              </a:lnSpc>
              <a:spcBef>
                <a:spcPts val="0"/>
              </a:spcBef>
              <a:spcAft>
                <a:spcPts val="0"/>
              </a:spcAft>
              <a:buClr>
                <a:schemeClr val="lt1"/>
              </a:buClr>
              <a:buSzPts val="3000"/>
              <a:buNone/>
              <a:defRPr sz="3000">
                <a:solidFill>
                  <a:schemeClr val="lt1"/>
                </a:solidFill>
              </a:defRPr>
            </a:lvl5pPr>
            <a:lvl6pPr lvl="5" rtl="0">
              <a:lnSpc>
                <a:spcPct val="100000"/>
              </a:lnSpc>
              <a:spcBef>
                <a:spcPts val="0"/>
              </a:spcBef>
              <a:spcAft>
                <a:spcPts val="0"/>
              </a:spcAft>
              <a:buClr>
                <a:schemeClr val="lt1"/>
              </a:buClr>
              <a:buSzPts val="3000"/>
              <a:buNone/>
              <a:defRPr sz="3000">
                <a:solidFill>
                  <a:schemeClr val="lt1"/>
                </a:solidFill>
              </a:defRPr>
            </a:lvl6pPr>
            <a:lvl7pPr lvl="6" rtl="0">
              <a:lnSpc>
                <a:spcPct val="100000"/>
              </a:lnSpc>
              <a:spcBef>
                <a:spcPts val="0"/>
              </a:spcBef>
              <a:spcAft>
                <a:spcPts val="0"/>
              </a:spcAft>
              <a:buClr>
                <a:schemeClr val="lt1"/>
              </a:buClr>
              <a:buSzPts val="3000"/>
              <a:buNone/>
              <a:defRPr sz="3000">
                <a:solidFill>
                  <a:schemeClr val="lt1"/>
                </a:solidFill>
              </a:defRPr>
            </a:lvl7pPr>
            <a:lvl8pPr lvl="7" rtl="0">
              <a:lnSpc>
                <a:spcPct val="100000"/>
              </a:lnSpc>
              <a:spcBef>
                <a:spcPts val="0"/>
              </a:spcBef>
              <a:spcAft>
                <a:spcPts val="0"/>
              </a:spcAft>
              <a:buClr>
                <a:schemeClr val="lt1"/>
              </a:buClr>
              <a:buSzPts val="3000"/>
              <a:buNone/>
              <a:defRPr sz="3000">
                <a:solidFill>
                  <a:schemeClr val="lt1"/>
                </a:solidFill>
              </a:defRPr>
            </a:lvl8pPr>
            <a:lvl9pPr lvl="8" rtl="0">
              <a:lnSpc>
                <a:spcPct val="100000"/>
              </a:lnSpc>
              <a:spcBef>
                <a:spcPts val="0"/>
              </a:spcBef>
              <a:spcAft>
                <a:spcPts val="0"/>
              </a:spcAft>
              <a:buClr>
                <a:schemeClr val="lt1"/>
              </a:buClr>
              <a:buSzPts val="3000"/>
              <a:buNone/>
              <a:defRPr sz="3000">
                <a:solidFill>
                  <a:schemeClr val="lt1"/>
                </a:solidFill>
              </a:defRPr>
            </a:lvl9pPr>
          </a:lstStyle>
          <a:p>
            <a:endParaRPr/>
          </a:p>
        </p:txBody>
      </p:sp>
      <p:sp>
        <p:nvSpPr>
          <p:cNvPr id="206" name="Google Shape;206;p22"/>
          <p:cNvSpPr txBox="1"/>
          <p:nvPr/>
        </p:nvSpPr>
        <p:spPr>
          <a:xfrm>
            <a:off x="720000" y="3682725"/>
            <a:ext cx="3953100" cy="537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00"/>
              </a:spcBef>
              <a:spcAft>
                <a:spcPts val="0"/>
              </a:spcAft>
              <a:buNone/>
            </a:pPr>
            <a:r>
              <a:rPr lang="en" sz="1200" b="1">
                <a:solidFill>
                  <a:schemeClr val="lt1"/>
                </a:solidFill>
                <a:latin typeface="Anaheim"/>
                <a:ea typeface="Anaheim"/>
                <a:cs typeface="Anaheim"/>
                <a:sym typeface="Anaheim"/>
              </a:rPr>
              <a:t>CREDITS</a:t>
            </a:r>
            <a:r>
              <a:rPr lang="en" sz="1200">
                <a:solidFill>
                  <a:schemeClr val="lt1"/>
                </a:solidFill>
                <a:latin typeface="Anaheim"/>
                <a:ea typeface="Anaheim"/>
                <a:cs typeface="Anaheim"/>
                <a:sym typeface="Anaheim"/>
              </a:rPr>
              <a:t>: This presentation template was created by </a:t>
            </a:r>
            <a:r>
              <a:rPr lang="en" sz="1200" b="1">
                <a:solidFill>
                  <a:schemeClr val="lt1"/>
                </a:solidFill>
                <a:uFill>
                  <a:noFill/>
                </a:uFill>
                <a:latin typeface="Anaheim"/>
                <a:ea typeface="Anaheim"/>
                <a:cs typeface="Anaheim"/>
                <a:sym typeface="Anaheim"/>
                <a:hlinkClick r:id="rId2">
                  <a:extLst>
                    <a:ext uri="{A12FA001-AC4F-418D-AE19-62706E023703}">
                      <ahyp:hlinkClr xmlns:ahyp="http://schemas.microsoft.com/office/drawing/2018/hyperlinkcolor" val="tx"/>
                    </a:ext>
                  </a:extLst>
                </a:hlinkClick>
              </a:rPr>
              <a:t>Slidesgo</a:t>
            </a:r>
            <a:r>
              <a:rPr lang="en" sz="1200">
                <a:solidFill>
                  <a:schemeClr val="lt1"/>
                </a:solidFill>
                <a:latin typeface="Anaheim"/>
                <a:ea typeface="Anaheim"/>
                <a:cs typeface="Anaheim"/>
                <a:sym typeface="Anaheim"/>
              </a:rPr>
              <a:t>, including icons by </a:t>
            </a:r>
            <a:r>
              <a:rPr lang="en" sz="1200" b="1">
                <a:solidFill>
                  <a:schemeClr val="lt1"/>
                </a:solidFill>
                <a:uFill>
                  <a:noFill/>
                </a:uFill>
                <a:latin typeface="Anaheim"/>
                <a:ea typeface="Anaheim"/>
                <a:cs typeface="Anaheim"/>
                <a:sym typeface="Anaheim"/>
                <a:hlinkClick r:id="rId3">
                  <a:extLst>
                    <a:ext uri="{A12FA001-AC4F-418D-AE19-62706E023703}">
                      <ahyp:hlinkClr xmlns:ahyp="http://schemas.microsoft.com/office/drawing/2018/hyperlinkcolor" val="tx"/>
                    </a:ext>
                  </a:extLst>
                </a:hlinkClick>
              </a:rPr>
              <a:t>Flaticon</a:t>
            </a:r>
            <a:r>
              <a:rPr lang="en" sz="1200">
                <a:solidFill>
                  <a:schemeClr val="lt1"/>
                </a:solidFill>
                <a:latin typeface="Anaheim"/>
                <a:ea typeface="Anaheim"/>
                <a:cs typeface="Anaheim"/>
                <a:sym typeface="Anaheim"/>
              </a:rPr>
              <a:t>, and infographics &amp; images by </a:t>
            </a:r>
            <a:r>
              <a:rPr lang="en" sz="1200" b="1">
                <a:solidFill>
                  <a:schemeClr val="lt1"/>
                </a:solidFill>
                <a:uFill>
                  <a:noFill/>
                </a:uFill>
                <a:latin typeface="Anaheim"/>
                <a:ea typeface="Anaheim"/>
                <a:cs typeface="Anaheim"/>
                <a:sym typeface="Anaheim"/>
                <a:hlinkClick r:id="rId4">
                  <a:extLst>
                    <a:ext uri="{A12FA001-AC4F-418D-AE19-62706E023703}">
                      <ahyp:hlinkClr xmlns:ahyp="http://schemas.microsoft.com/office/drawing/2018/hyperlinkcolor" val="tx"/>
                    </a:ext>
                  </a:extLst>
                </a:hlinkClick>
              </a:rPr>
              <a:t>Freepik</a:t>
            </a:r>
            <a:r>
              <a:rPr lang="en" sz="1200" b="1">
                <a:solidFill>
                  <a:schemeClr val="lt1"/>
                </a:solidFill>
                <a:latin typeface="Anaheim"/>
                <a:ea typeface="Anaheim"/>
                <a:cs typeface="Anaheim"/>
                <a:sym typeface="Anaheim"/>
              </a:rPr>
              <a:t> </a:t>
            </a:r>
            <a:r>
              <a:rPr lang="en" sz="1200">
                <a:solidFill>
                  <a:schemeClr val="lt1"/>
                </a:solidFill>
                <a:latin typeface="Anaheim"/>
                <a:ea typeface="Anaheim"/>
                <a:cs typeface="Anaheim"/>
                <a:sym typeface="Anaheim"/>
              </a:rPr>
              <a:t>and illustrations by</a:t>
            </a:r>
            <a:r>
              <a:rPr lang="en" sz="1200" b="1">
                <a:solidFill>
                  <a:schemeClr val="lt1"/>
                </a:solidFill>
                <a:latin typeface="Anaheim"/>
                <a:ea typeface="Anaheim"/>
                <a:cs typeface="Anaheim"/>
                <a:sym typeface="Anaheim"/>
              </a:rPr>
              <a:t> </a:t>
            </a:r>
            <a:r>
              <a:rPr lang="en" sz="1200" b="1">
                <a:solidFill>
                  <a:schemeClr val="hlink"/>
                </a:solidFill>
                <a:uFill>
                  <a:noFill/>
                </a:uFill>
                <a:latin typeface="Anaheim"/>
                <a:ea typeface="Anaheim"/>
                <a:cs typeface="Anaheim"/>
                <a:sym typeface="Anaheim"/>
                <a:hlinkClick r:id="rId5"/>
              </a:rPr>
              <a:t>Stories</a:t>
            </a:r>
            <a:endParaRPr sz="1200" b="1">
              <a:solidFill>
                <a:schemeClr val="lt1"/>
              </a:solidFill>
              <a:latin typeface="Anaheim"/>
              <a:ea typeface="Anaheim"/>
              <a:cs typeface="Anaheim"/>
              <a:sym typeface="Anaheim"/>
            </a:endParaRPr>
          </a:p>
          <a:p>
            <a:pPr marL="0" lvl="0" indent="0" algn="l" rtl="0">
              <a:lnSpc>
                <a:spcPct val="100000"/>
              </a:lnSpc>
              <a:spcBef>
                <a:spcPts val="0"/>
              </a:spcBef>
              <a:spcAft>
                <a:spcPts val="0"/>
              </a:spcAft>
              <a:buNone/>
            </a:pPr>
            <a:endParaRPr sz="1200">
              <a:solidFill>
                <a:schemeClr val="lt1"/>
              </a:solidFill>
              <a:latin typeface="Anaheim"/>
              <a:ea typeface="Anaheim"/>
              <a:cs typeface="Anaheim"/>
              <a:sym typeface="Anaheim"/>
            </a:endParaRPr>
          </a:p>
          <a:p>
            <a:pPr marL="0" lvl="0" indent="0" algn="l" rtl="0">
              <a:lnSpc>
                <a:spcPct val="100000"/>
              </a:lnSpc>
              <a:spcBef>
                <a:spcPts val="300"/>
              </a:spcBef>
              <a:spcAft>
                <a:spcPts val="0"/>
              </a:spcAft>
              <a:buNone/>
            </a:pPr>
            <a:endParaRPr sz="1200">
              <a:solidFill>
                <a:schemeClr val="lt1"/>
              </a:solidFill>
              <a:latin typeface="Anaheim"/>
              <a:ea typeface="Anaheim"/>
              <a:cs typeface="Anaheim"/>
              <a:sym typeface="Anaheim"/>
            </a:endParaRPr>
          </a:p>
        </p:txBody>
      </p:sp>
      <p:grpSp>
        <p:nvGrpSpPr>
          <p:cNvPr id="207" name="Google Shape;207;p22"/>
          <p:cNvGrpSpPr/>
          <p:nvPr/>
        </p:nvGrpSpPr>
        <p:grpSpPr>
          <a:xfrm>
            <a:off x="76200" y="76200"/>
            <a:ext cx="8991600" cy="4991100"/>
            <a:chOff x="76200" y="76200"/>
            <a:chExt cx="8991600" cy="4991100"/>
          </a:xfrm>
        </p:grpSpPr>
        <p:sp>
          <p:nvSpPr>
            <p:cNvPr id="208" name="Google Shape;208;p22"/>
            <p:cNvSpPr/>
            <p:nvPr/>
          </p:nvSpPr>
          <p:spPr>
            <a:xfrm>
              <a:off x="76200" y="76200"/>
              <a:ext cx="270600" cy="270600"/>
            </a:xfrm>
            <a:prstGeom prst="mathPlus">
              <a:avLst>
                <a:gd name="adj1" fmla="val 658"/>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2"/>
            <p:cNvSpPr/>
            <p:nvPr/>
          </p:nvSpPr>
          <p:spPr>
            <a:xfrm>
              <a:off x="8797200" y="76200"/>
              <a:ext cx="270600" cy="270600"/>
            </a:xfrm>
            <a:prstGeom prst="mathPlus">
              <a:avLst>
                <a:gd name="adj1" fmla="val 658"/>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2"/>
            <p:cNvSpPr/>
            <p:nvPr/>
          </p:nvSpPr>
          <p:spPr>
            <a:xfrm>
              <a:off x="76200" y="4796700"/>
              <a:ext cx="270600" cy="270600"/>
            </a:xfrm>
            <a:prstGeom prst="mathPlus">
              <a:avLst>
                <a:gd name="adj1" fmla="val 658"/>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2"/>
            <p:cNvSpPr/>
            <p:nvPr/>
          </p:nvSpPr>
          <p:spPr>
            <a:xfrm>
              <a:off x="8797200" y="4796700"/>
              <a:ext cx="270600" cy="270600"/>
            </a:xfrm>
            <a:prstGeom prst="mathPlus">
              <a:avLst>
                <a:gd name="adj1" fmla="val 658"/>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
        <p:cNvGrpSpPr/>
        <p:nvPr/>
      </p:nvGrpSpPr>
      <p:grpSpPr>
        <a:xfrm>
          <a:off x="0" y="0"/>
          <a:ext cx="0" cy="0"/>
          <a:chOff x="0" y="0"/>
          <a:chExt cx="0" cy="0"/>
        </a:xfrm>
      </p:grpSpPr>
      <p:sp>
        <p:nvSpPr>
          <p:cNvPr id="34" name="Google Shape;34;p5"/>
          <p:cNvSpPr txBox="1">
            <a:spLocks noGrp="1"/>
          </p:cNvSpPr>
          <p:nvPr>
            <p:ph type="subTitle" idx="1"/>
          </p:nvPr>
        </p:nvSpPr>
        <p:spPr>
          <a:xfrm>
            <a:off x="720025" y="2263850"/>
            <a:ext cx="2715000" cy="844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600">
                <a:solidFill>
                  <a:schemeClr val="lt1"/>
                </a:solidFill>
              </a:defRPr>
            </a:lvl1pPr>
            <a:lvl2pPr lvl="1" algn="r" rtl="0">
              <a:lnSpc>
                <a:spcPct val="100000"/>
              </a:lnSpc>
              <a:spcBef>
                <a:spcPts val="1600"/>
              </a:spcBef>
              <a:spcAft>
                <a:spcPts val="0"/>
              </a:spcAft>
              <a:buNone/>
              <a:defRPr sz="1600">
                <a:solidFill>
                  <a:schemeClr val="lt1"/>
                </a:solidFill>
              </a:defRPr>
            </a:lvl2pPr>
            <a:lvl3pPr lvl="2" algn="r" rtl="0">
              <a:lnSpc>
                <a:spcPct val="100000"/>
              </a:lnSpc>
              <a:spcBef>
                <a:spcPts val="1600"/>
              </a:spcBef>
              <a:spcAft>
                <a:spcPts val="0"/>
              </a:spcAft>
              <a:buNone/>
              <a:defRPr sz="1600">
                <a:solidFill>
                  <a:schemeClr val="lt1"/>
                </a:solidFill>
              </a:defRPr>
            </a:lvl3pPr>
            <a:lvl4pPr lvl="3" algn="r" rtl="0">
              <a:lnSpc>
                <a:spcPct val="100000"/>
              </a:lnSpc>
              <a:spcBef>
                <a:spcPts val="1600"/>
              </a:spcBef>
              <a:spcAft>
                <a:spcPts val="0"/>
              </a:spcAft>
              <a:buNone/>
              <a:defRPr sz="1600">
                <a:solidFill>
                  <a:schemeClr val="lt1"/>
                </a:solidFill>
              </a:defRPr>
            </a:lvl4pPr>
            <a:lvl5pPr lvl="4" algn="r" rtl="0">
              <a:lnSpc>
                <a:spcPct val="100000"/>
              </a:lnSpc>
              <a:spcBef>
                <a:spcPts val="1600"/>
              </a:spcBef>
              <a:spcAft>
                <a:spcPts val="0"/>
              </a:spcAft>
              <a:buNone/>
              <a:defRPr sz="1600">
                <a:solidFill>
                  <a:schemeClr val="lt1"/>
                </a:solidFill>
              </a:defRPr>
            </a:lvl5pPr>
            <a:lvl6pPr lvl="5" algn="r" rtl="0">
              <a:lnSpc>
                <a:spcPct val="100000"/>
              </a:lnSpc>
              <a:spcBef>
                <a:spcPts val="1600"/>
              </a:spcBef>
              <a:spcAft>
                <a:spcPts val="0"/>
              </a:spcAft>
              <a:buNone/>
              <a:defRPr sz="1600">
                <a:solidFill>
                  <a:schemeClr val="lt1"/>
                </a:solidFill>
              </a:defRPr>
            </a:lvl6pPr>
            <a:lvl7pPr lvl="6" algn="r" rtl="0">
              <a:lnSpc>
                <a:spcPct val="100000"/>
              </a:lnSpc>
              <a:spcBef>
                <a:spcPts val="1600"/>
              </a:spcBef>
              <a:spcAft>
                <a:spcPts val="0"/>
              </a:spcAft>
              <a:buNone/>
              <a:defRPr sz="1600">
                <a:solidFill>
                  <a:schemeClr val="lt1"/>
                </a:solidFill>
              </a:defRPr>
            </a:lvl7pPr>
            <a:lvl8pPr lvl="7" algn="r" rtl="0">
              <a:lnSpc>
                <a:spcPct val="100000"/>
              </a:lnSpc>
              <a:spcBef>
                <a:spcPts val="1600"/>
              </a:spcBef>
              <a:spcAft>
                <a:spcPts val="0"/>
              </a:spcAft>
              <a:buNone/>
              <a:defRPr sz="1600">
                <a:solidFill>
                  <a:schemeClr val="lt1"/>
                </a:solidFill>
              </a:defRPr>
            </a:lvl8pPr>
            <a:lvl9pPr lvl="8" algn="r" rtl="0">
              <a:lnSpc>
                <a:spcPct val="100000"/>
              </a:lnSpc>
              <a:spcBef>
                <a:spcPts val="1600"/>
              </a:spcBef>
              <a:spcAft>
                <a:spcPts val="1600"/>
              </a:spcAft>
              <a:buNone/>
              <a:defRPr sz="1600">
                <a:solidFill>
                  <a:schemeClr val="lt1"/>
                </a:solidFill>
              </a:defRPr>
            </a:lvl9pPr>
          </a:lstStyle>
          <a:p>
            <a:endParaRPr/>
          </a:p>
        </p:txBody>
      </p:sp>
      <p:sp>
        <p:nvSpPr>
          <p:cNvPr id="35" name="Google Shape;35;p5"/>
          <p:cNvSpPr txBox="1">
            <a:spLocks noGrp="1"/>
          </p:cNvSpPr>
          <p:nvPr>
            <p:ph type="subTitle" idx="2"/>
          </p:nvPr>
        </p:nvSpPr>
        <p:spPr>
          <a:xfrm>
            <a:off x="5700850" y="3155601"/>
            <a:ext cx="2715000" cy="84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solidFill>
                  <a:schemeClr val="lt1"/>
                </a:solidFill>
              </a:defRPr>
            </a:lvl1pPr>
            <a:lvl2pPr lvl="1" rtl="0">
              <a:lnSpc>
                <a:spcPct val="100000"/>
              </a:lnSpc>
              <a:spcBef>
                <a:spcPts val="1600"/>
              </a:spcBef>
              <a:spcAft>
                <a:spcPts val="0"/>
              </a:spcAft>
              <a:buNone/>
              <a:defRPr sz="1600">
                <a:solidFill>
                  <a:schemeClr val="lt1"/>
                </a:solidFill>
              </a:defRPr>
            </a:lvl2pPr>
            <a:lvl3pPr lvl="2" rtl="0">
              <a:lnSpc>
                <a:spcPct val="100000"/>
              </a:lnSpc>
              <a:spcBef>
                <a:spcPts val="1600"/>
              </a:spcBef>
              <a:spcAft>
                <a:spcPts val="0"/>
              </a:spcAft>
              <a:buNone/>
              <a:defRPr sz="1600">
                <a:solidFill>
                  <a:schemeClr val="lt1"/>
                </a:solidFill>
              </a:defRPr>
            </a:lvl3pPr>
            <a:lvl4pPr lvl="3" rtl="0">
              <a:lnSpc>
                <a:spcPct val="100000"/>
              </a:lnSpc>
              <a:spcBef>
                <a:spcPts val="1600"/>
              </a:spcBef>
              <a:spcAft>
                <a:spcPts val="0"/>
              </a:spcAft>
              <a:buNone/>
              <a:defRPr sz="1600">
                <a:solidFill>
                  <a:schemeClr val="lt1"/>
                </a:solidFill>
              </a:defRPr>
            </a:lvl4pPr>
            <a:lvl5pPr lvl="4" rtl="0">
              <a:lnSpc>
                <a:spcPct val="100000"/>
              </a:lnSpc>
              <a:spcBef>
                <a:spcPts val="1600"/>
              </a:spcBef>
              <a:spcAft>
                <a:spcPts val="0"/>
              </a:spcAft>
              <a:buNone/>
              <a:defRPr sz="1600">
                <a:solidFill>
                  <a:schemeClr val="lt1"/>
                </a:solidFill>
              </a:defRPr>
            </a:lvl5pPr>
            <a:lvl6pPr lvl="5" rtl="0">
              <a:lnSpc>
                <a:spcPct val="100000"/>
              </a:lnSpc>
              <a:spcBef>
                <a:spcPts val="1600"/>
              </a:spcBef>
              <a:spcAft>
                <a:spcPts val="0"/>
              </a:spcAft>
              <a:buNone/>
              <a:defRPr sz="1600">
                <a:solidFill>
                  <a:schemeClr val="lt1"/>
                </a:solidFill>
              </a:defRPr>
            </a:lvl6pPr>
            <a:lvl7pPr lvl="6" rtl="0">
              <a:lnSpc>
                <a:spcPct val="100000"/>
              </a:lnSpc>
              <a:spcBef>
                <a:spcPts val="1600"/>
              </a:spcBef>
              <a:spcAft>
                <a:spcPts val="0"/>
              </a:spcAft>
              <a:buNone/>
              <a:defRPr sz="1600">
                <a:solidFill>
                  <a:schemeClr val="lt1"/>
                </a:solidFill>
              </a:defRPr>
            </a:lvl7pPr>
            <a:lvl8pPr lvl="7" rtl="0">
              <a:lnSpc>
                <a:spcPct val="100000"/>
              </a:lnSpc>
              <a:spcBef>
                <a:spcPts val="1600"/>
              </a:spcBef>
              <a:spcAft>
                <a:spcPts val="0"/>
              </a:spcAft>
              <a:buNone/>
              <a:defRPr sz="1600">
                <a:solidFill>
                  <a:schemeClr val="lt1"/>
                </a:solidFill>
              </a:defRPr>
            </a:lvl8pPr>
            <a:lvl9pPr lvl="8" rtl="0">
              <a:lnSpc>
                <a:spcPct val="100000"/>
              </a:lnSpc>
              <a:spcBef>
                <a:spcPts val="1600"/>
              </a:spcBef>
              <a:spcAft>
                <a:spcPts val="1600"/>
              </a:spcAft>
              <a:buNone/>
              <a:defRPr sz="1600">
                <a:solidFill>
                  <a:schemeClr val="lt1"/>
                </a:solidFill>
              </a:defRPr>
            </a:lvl9pPr>
          </a:lstStyle>
          <a:p>
            <a:endParaRPr/>
          </a:p>
        </p:txBody>
      </p:sp>
      <p:sp>
        <p:nvSpPr>
          <p:cNvPr id="36" name="Google Shape;36;p5"/>
          <p:cNvSpPr txBox="1">
            <a:spLocks noGrp="1"/>
          </p:cNvSpPr>
          <p:nvPr>
            <p:ph type="subTitle" idx="3"/>
          </p:nvPr>
        </p:nvSpPr>
        <p:spPr>
          <a:xfrm>
            <a:off x="720025" y="1847875"/>
            <a:ext cx="2715000" cy="411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a:solidFill>
                  <a:schemeClr val="dk2"/>
                </a:solidFill>
                <a:latin typeface="Anton"/>
                <a:ea typeface="Anton"/>
                <a:cs typeface="Anton"/>
                <a:sym typeface="Anton"/>
              </a:defRPr>
            </a:lvl1pPr>
            <a:lvl2pPr lvl="1" algn="r" rtl="0">
              <a:lnSpc>
                <a:spcPct val="100000"/>
              </a:lnSpc>
              <a:spcBef>
                <a:spcPts val="1600"/>
              </a:spcBef>
              <a:spcAft>
                <a:spcPts val="0"/>
              </a:spcAft>
              <a:buNone/>
              <a:defRPr>
                <a:solidFill>
                  <a:schemeClr val="dk2"/>
                </a:solidFill>
                <a:latin typeface="Anton"/>
                <a:ea typeface="Anton"/>
                <a:cs typeface="Anton"/>
                <a:sym typeface="Anton"/>
              </a:defRPr>
            </a:lvl2pPr>
            <a:lvl3pPr lvl="2" algn="r" rtl="0">
              <a:lnSpc>
                <a:spcPct val="100000"/>
              </a:lnSpc>
              <a:spcBef>
                <a:spcPts val="1600"/>
              </a:spcBef>
              <a:spcAft>
                <a:spcPts val="0"/>
              </a:spcAft>
              <a:buNone/>
              <a:defRPr>
                <a:solidFill>
                  <a:schemeClr val="dk2"/>
                </a:solidFill>
                <a:latin typeface="Anton"/>
                <a:ea typeface="Anton"/>
                <a:cs typeface="Anton"/>
                <a:sym typeface="Anton"/>
              </a:defRPr>
            </a:lvl3pPr>
            <a:lvl4pPr lvl="3" algn="r" rtl="0">
              <a:lnSpc>
                <a:spcPct val="100000"/>
              </a:lnSpc>
              <a:spcBef>
                <a:spcPts val="1600"/>
              </a:spcBef>
              <a:spcAft>
                <a:spcPts val="0"/>
              </a:spcAft>
              <a:buNone/>
              <a:defRPr>
                <a:solidFill>
                  <a:schemeClr val="dk2"/>
                </a:solidFill>
                <a:latin typeface="Anton"/>
                <a:ea typeface="Anton"/>
                <a:cs typeface="Anton"/>
                <a:sym typeface="Anton"/>
              </a:defRPr>
            </a:lvl4pPr>
            <a:lvl5pPr lvl="4" algn="r" rtl="0">
              <a:lnSpc>
                <a:spcPct val="100000"/>
              </a:lnSpc>
              <a:spcBef>
                <a:spcPts val="1600"/>
              </a:spcBef>
              <a:spcAft>
                <a:spcPts val="0"/>
              </a:spcAft>
              <a:buNone/>
              <a:defRPr>
                <a:solidFill>
                  <a:schemeClr val="dk2"/>
                </a:solidFill>
                <a:latin typeface="Anton"/>
                <a:ea typeface="Anton"/>
                <a:cs typeface="Anton"/>
                <a:sym typeface="Anton"/>
              </a:defRPr>
            </a:lvl5pPr>
            <a:lvl6pPr lvl="5" algn="r" rtl="0">
              <a:lnSpc>
                <a:spcPct val="100000"/>
              </a:lnSpc>
              <a:spcBef>
                <a:spcPts val="1600"/>
              </a:spcBef>
              <a:spcAft>
                <a:spcPts val="0"/>
              </a:spcAft>
              <a:buNone/>
              <a:defRPr>
                <a:solidFill>
                  <a:schemeClr val="dk2"/>
                </a:solidFill>
                <a:latin typeface="Anton"/>
                <a:ea typeface="Anton"/>
                <a:cs typeface="Anton"/>
                <a:sym typeface="Anton"/>
              </a:defRPr>
            </a:lvl6pPr>
            <a:lvl7pPr lvl="6" algn="r" rtl="0">
              <a:lnSpc>
                <a:spcPct val="100000"/>
              </a:lnSpc>
              <a:spcBef>
                <a:spcPts val="1600"/>
              </a:spcBef>
              <a:spcAft>
                <a:spcPts val="0"/>
              </a:spcAft>
              <a:buNone/>
              <a:defRPr>
                <a:solidFill>
                  <a:schemeClr val="dk2"/>
                </a:solidFill>
                <a:latin typeface="Anton"/>
                <a:ea typeface="Anton"/>
                <a:cs typeface="Anton"/>
                <a:sym typeface="Anton"/>
              </a:defRPr>
            </a:lvl7pPr>
            <a:lvl8pPr lvl="7" algn="r" rtl="0">
              <a:lnSpc>
                <a:spcPct val="100000"/>
              </a:lnSpc>
              <a:spcBef>
                <a:spcPts val="1600"/>
              </a:spcBef>
              <a:spcAft>
                <a:spcPts val="0"/>
              </a:spcAft>
              <a:buNone/>
              <a:defRPr>
                <a:solidFill>
                  <a:schemeClr val="dk2"/>
                </a:solidFill>
                <a:latin typeface="Anton"/>
                <a:ea typeface="Anton"/>
                <a:cs typeface="Anton"/>
                <a:sym typeface="Anton"/>
              </a:defRPr>
            </a:lvl8pPr>
            <a:lvl9pPr lvl="8" algn="r" rtl="0">
              <a:lnSpc>
                <a:spcPct val="100000"/>
              </a:lnSpc>
              <a:spcBef>
                <a:spcPts val="1600"/>
              </a:spcBef>
              <a:spcAft>
                <a:spcPts val="1600"/>
              </a:spcAft>
              <a:buNone/>
              <a:defRPr>
                <a:solidFill>
                  <a:schemeClr val="dk2"/>
                </a:solidFill>
                <a:latin typeface="Anton"/>
                <a:ea typeface="Anton"/>
                <a:cs typeface="Anton"/>
                <a:sym typeface="Anton"/>
              </a:defRPr>
            </a:lvl9pPr>
          </a:lstStyle>
          <a:p>
            <a:endParaRPr/>
          </a:p>
        </p:txBody>
      </p:sp>
      <p:sp>
        <p:nvSpPr>
          <p:cNvPr id="37" name="Google Shape;37;p5"/>
          <p:cNvSpPr txBox="1">
            <a:spLocks noGrp="1"/>
          </p:cNvSpPr>
          <p:nvPr>
            <p:ph type="subTitle" idx="4"/>
          </p:nvPr>
        </p:nvSpPr>
        <p:spPr>
          <a:xfrm>
            <a:off x="5700850" y="2747650"/>
            <a:ext cx="2715000" cy="406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chemeClr val="dk2"/>
                </a:solidFill>
                <a:latin typeface="Anton"/>
                <a:ea typeface="Anton"/>
                <a:cs typeface="Anton"/>
                <a:sym typeface="Anton"/>
              </a:defRPr>
            </a:lvl1pPr>
            <a:lvl2pPr lvl="1" rtl="0">
              <a:lnSpc>
                <a:spcPct val="100000"/>
              </a:lnSpc>
              <a:spcBef>
                <a:spcPts val="1600"/>
              </a:spcBef>
              <a:spcAft>
                <a:spcPts val="0"/>
              </a:spcAft>
              <a:buNone/>
              <a:defRPr>
                <a:solidFill>
                  <a:schemeClr val="dk2"/>
                </a:solidFill>
                <a:latin typeface="Anton"/>
                <a:ea typeface="Anton"/>
                <a:cs typeface="Anton"/>
                <a:sym typeface="Anton"/>
              </a:defRPr>
            </a:lvl2pPr>
            <a:lvl3pPr lvl="2" rtl="0">
              <a:lnSpc>
                <a:spcPct val="100000"/>
              </a:lnSpc>
              <a:spcBef>
                <a:spcPts val="1600"/>
              </a:spcBef>
              <a:spcAft>
                <a:spcPts val="0"/>
              </a:spcAft>
              <a:buNone/>
              <a:defRPr>
                <a:solidFill>
                  <a:schemeClr val="dk2"/>
                </a:solidFill>
                <a:latin typeface="Anton"/>
                <a:ea typeface="Anton"/>
                <a:cs typeface="Anton"/>
                <a:sym typeface="Anton"/>
              </a:defRPr>
            </a:lvl3pPr>
            <a:lvl4pPr lvl="3" rtl="0">
              <a:lnSpc>
                <a:spcPct val="100000"/>
              </a:lnSpc>
              <a:spcBef>
                <a:spcPts val="1600"/>
              </a:spcBef>
              <a:spcAft>
                <a:spcPts val="0"/>
              </a:spcAft>
              <a:buNone/>
              <a:defRPr>
                <a:solidFill>
                  <a:schemeClr val="dk2"/>
                </a:solidFill>
                <a:latin typeface="Anton"/>
                <a:ea typeface="Anton"/>
                <a:cs typeface="Anton"/>
                <a:sym typeface="Anton"/>
              </a:defRPr>
            </a:lvl4pPr>
            <a:lvl5pPr lvl="4" rtl="0">
              <a:lnSpc>
                <a:spcPct val="100000"/>
              </a:lnSpc>
              <a:spcBef>
                <a:spcPts val="1600"/>
              </a:spcBef>
              <a:spcAft>
                <a:spcPts val="0"/>
              </a:spcAft>
              <a:buNone/>
              <a:defRPr>
                <a:solidFill>
                  <a:schemeClr val="dk2"/>
                </a:solidFill>
                <a:latin typeface="Anton"/>
                <a:ea typeface="Anton"/>
                <a:cs typeface="Anton"/>
                <a:sym typeface="Anton"/>
              </a:defRPr>
            </a:lvl5pPr>
            <a:lvl6pPr lvl="5" rtl="0">
              <a:lnSpc>
                <a:spcPct val="100000"/>
              </a:lnSpc>
              <a:spcBef>
                <a:spcPts val="1600"/>
              </a:spcBef>
              <a:spcAft>
                <a:spcPts val="0"/>
              </a:spcAft>
              <a:buNone/>
              <a:defRPr>
                <a:solidFill>
                  <a:schemeClr val="dk2"/>
                </a:solidFill>
                <a:latin typeface="Anton"/>
                <a:ea typeface="Anton"/>
                <a:cs typeface="Anton"/>
                <a:sym typeface="Anton"/>
              </a:defRPr>
            </a:lvl6pPr>
            <a:lvl7pPr lvl="6" rtl="0">
              <a:lnSpc>
                <a:spcPct val="100000"/>
              </a:lnSpc>
              <a:spcBef>
                <a:spcPts val="1600"/>
              </a:spcBef>
              <a:spcAft>
                <a:spcPts val="0"/>
              </a:spcAft>
              <a:buNone/>
              <a:defRPr>
                <a:solidFill>
                  <a:schemeClr val="dk2"/>
                </a:solidFill>
                <a:latin typeface="Anton"/>
                <a:ea typeface="Anton"/>
                <a:cs typeface="Anton"/>
                <a:sym typeface="Anton"/>
              </a:defRPr>
            </a:lvl7pPr>
            <a:lvl8pPr lvl="7" rtl="0">
              <a:lnSpc>
                <a:spcPct val="100000"/>
              </a:lnSpc>
              <a:spcBef>
                <a:spcPts val="1600"/>
              </a:spcBef>
              <a:spcAft>
                <a:spcPts val="0"/>
              </a:spcAft>
              <a:buNone/>
              <a:defRPr>
                <a:solidFill>
                  <a:schemeClr val="dk2"/>
                </a:solidFill>
                <a:latin typeface="Anton"/>
                <a:ea typeface="Anton"/>
                <a:cs typeface="Anton"/>
                <a:sym typeface="Anton"/>
              </a:defRPr>
            </a:lvl8pPr>
            <a:lvl9pPr lvl="8" rtl="0">
              <a:lnSpc>
                <a:spcPct val="100000"/>
              </a:lnSpc>
              <a:spcBef>
                <a:spcPts val="1600"/>
              </a:spcBef>
              <a:spcAft>
                <a:spcPts val="1600"/>
              </a:spcAft>
              <a:buNone/>
              <a:defRPr>
                <a:solidFill>
                  <a:schemeClr val="dk2"/>
                </a:solidFill>
                <a:latin typeface="Anton"/>
                <a:ea typeface="Anton"/>
                <a:cs typeface="Anton"/>
                <a:sym typeface="Anton"/>
              </a:defRPr>
            </a:lvl9pPr>
          </a:lstStyle>
          <a:p>
            <a:endParaRPr/>
          </a:p>
        </p:txBody>
      </p:sp>
      <p:grpSp>
        <p:nvGrpSpPr>
          <p:cNvPr id="38" name="Google Shape;38;p5"/>
          <p:cNvGrpSpPr/>
          <p:nvPr/>
        </p:nvGrpSpPr>
        <p:grpSpPr>
          <a:xfrm>
            <a:off x="76200" y="76200"/>
            <a:ext cx="8991600" cy="4991100"/>
            <a:chOff x="76200" y="76200"/>
            <a:chExt cx="8991600" cy="4991100"/>
          </a:xfrm>
        </p:grpSpPr>
        <p:sp>
          <p:nvSpPr>
            <p:cNvPr id="39" name="Google Shape;39;p5"/>
            <p:cNvSpPr/>
            <p:nvPr/>
          </p:nvSpPr>
          <p:spPr>
            <a:xfrm>
              <a:off x="76200" y="76200"/>
              <a:ext cx="270600" cy="270600"/>
            </a:xfrm>
            <a:prstGeom prst="mathPlus">
              <a:avLst>
                <a:gd name="adj1" fmla="val 658"/>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5"/>
            <p:cNvSpPr/>
            <p:nvPr/>
          </p:nvSpPr>
          <p:spPr>
            <a:xfrm>
              <a:off x="8797200" y="76200"/>
              <a:ext cx="270600" cy="270600"/>
            </a:xfrm>
            <a:prstGeom prst="mathPlus">
              <a:avLst>
                <a:gd name="adj1" fmla="val 658"/>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5"/>
            <p:cNvSpPr/>
            <p:nvPr/>
          </p:nvSpPr>
          <p:spPr>
            <a:xfrm>
              <a:off x="76200" y="4796700"/>
              <a:ext cx="270600" cy="270600"/>
            </a:xfrm>
            <a:prstGeom prst="mathPlus">
              <a:avLst>
                <a:gd name="adj1" fmla="val 658"/>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5"/>
            <p:cNvSpPr/>
            <p:nvPr/>
          </p:nvSpPr>
          <p:spPr>
            <a:xfrm>
              <a:off x="8797200" y="4796700"/>
              <a:ext cx="270600" cy="270600"/>
            </a:xfrm>
            <a:prstGeom prst="mathPlus">
              <a:avLst>
                <a:gd name="adj1" fmla="val 658"/>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Google Shape;43;p5"/>
          <p:cNvSpPr txBox="1">
            <a:spLocks noGrp="1"/>
          </p:cNvSpPr>
          <p:nvPr>
            <p:ph type="ctrTitle"/>
          </p:nvPr>
        </p:nvSpPr>
        <p:spPr>
          <a:xfrm>
            <a:off x="1410611" y="490996"/>
            <a:ext cx="63228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400"/>
              <a:buNone/>
              <a:defRPr sz="2400">
                <a:solidFill>
                  <a:schemeClr val="lt1"/>
                </a:solidFill>
              </a:defRPr>
            </a:lvl1pPr>
            <a:lvl2pPr lvl="1"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2pPr>
            <a:lvl3pPr lvl="2"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3pPr>
            <a:lvl4pPr lvl="3"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4pPr>
            <a:lvl5pPr lvl="4"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5pPr>
            <a:lvl6pPr lvl="5"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6pPr>
            <a:lvl7pPr lvl="6"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7pPr>
            <a:lvl8pPr lvl="7"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8pPr>
            <a:lvl9pPr lvl="8"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
        <p:cNvGrpSpPr/>
        <p:nvPr/>
      </p:nvGrpSpPr>
      <p:grpSpPr>
        <a:xfrm>
          <a:off x="0" y="0"/>
          <a:ext cx="0" cy="0"/>
          <a:chOff x="0" y="0"/>
          <a:chExt cx="0" cy="0"/>
        </a:xfrm>
      </p:grpSpPr>
      <p:grpSp>
        <p:nvGrpSpPr>
          <p:cNvPr id="45" name="Google Shape;45;p6"/>
          <p:cNvGrpSpPr/>
          <p:nvPr/>
        </p:nvGrpSpPr>
        <p:grpSpPr>
          <a:xfrm>
            <a:off x="76200" y="76200"/>
            <a:ext cx="8991600" cy="4991100"/>
            <a:chOff x="76200" y="76200"/>
            <a:chExt cx="8991600" cy="4991100"/>
          </a:xfrm>
        </p:grpSpPr>
        <p:sp>
          <p:nvSpPr>
            <p:cNvPr id="46" name="Google Shape;46;p6"/>
            <p:cNvSpPr/>
            <p:nvPr/>
          </p:nvSpPr>
          <p:spPr>
            <a:xfrm>
              <a:off x="76200" y="76200"/>
              <a:ext cx="270600" cy="270600"/>
            </a:xfrm>
            <a:prstGeom prst="mathPlus">
              <a:avLst>
                <a:gd name="adj1" fmla="val 658"/>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6"/>
            <p:cNvSpPr/>
            <p:nvPr/>
          </p:nvSpPr>
          <p:spPr>
            <a:xfrm>
              <a:off x="8797200" y="76200"/>
              <a:ext cx="270600" cy="270600"/>
            </a:xfrm>
            <a:prstGeom prst="mathPlus">
              <a:avLst>
                <a:gd name="adj1" fmla="val 658"/>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6"/>
            <p:cNvSpPr/>
            <p:nvPr/>
          </p:nvSpPr>
          <p:spPr>
            <a:xfrm>
              <a:off x="76200" y="4796700"/>
              <a:ext cx="270600" cy="270600"/>
            </a:xfrm>
            <a:prstGeom prst="mathPlus">
              <a:avLst>
                <a:gd name="adj1" fmla="val 658"/>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6"/>
            <p:cNvSpPr/>
            <p:nvPr/>
          </p:nvSpPr>
          <p:spPr>
            <a:xfrm>
              <a:off x="8797200" y="4796700"/>
              <a:ext cx="270600" cy="270600"/>
            </a:xfrm>
            <a:prstGeom prst="mathPlus">
              <a:avLst>
                <a:gd name="adj1" fmla="val 658"/>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50;p6"/>
          <p:cNvSpPr txBox="1">
            <a:spLocks noGrp="1"/>
          </p:cNvSpPr>
          <p:nvPr>
            <p:ph type="ctrTitle"/>
          </p:nvPr>
        </p:nvSpPr>
        <p:spPr>
          <a:xfrm>
            <a:off x="1410611" y="490996"/>
            <a:ext cx="63228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400"/>
              <a:buNone/>
              <a:defRPr sz="2400">
                <a:solidFill>
                  <a:schemeClr val="lt1"/>
                </a:solidFill>
              </a:defRPr>
            </a:lvl1pPr>
            <a:lvl2pPr lvl="1"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2pPr>
            <a:lvl3pPr lvl="2"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3pPr>
            <a:lvl4pPr lvl="3"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4pPr>
            <a:lvl5pPr lvl="4"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5pPr>
            <a:lvl6pPr lvl="5"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6pPr>
            <a:lvl7pPr lvl="6"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7pPr>
            <a:lvl8pPr lvl="7"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8pPr>
            <a:lvl9pPr lvl="8"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2"/>
        </a:solidFill>
        <a:effectLst/>
      </p:bgPr>
    </p:bg>
    <p:spTree>
      <p:nvGrpSpPr>
        <p:cNvPr id="1" name="Shape 59"/>
        <p:cNvGrpSpPr/>
        <p:nvPr/>
      </p:nvGrpSpPr>
      <p:grpSpPr>
        <a:xfrm>
          <a:off x="0" y="0"/>
          <a:ext cx="0" cy="0"/>
          <a:chOff x="0" y="0"/>
          <a:chExt cx="0" cy="0"/>
        </a:xfrm>
      </p:grpSpPr>
      <p:sp>
        <p:nvSpPr>
          <p:cNvPr id="60" name="Google Shape;60;p8"/>
          <p:cNvSpPr txBox="1">
            <a:spLocks noGrp="1"/>
          </p:cNvSpPr>
          <p:nvPr>
            <p:ph type="title"/>
          </p:nvPr>
        </p:nvSpPr>
        <p:spPr>
          <a:xfrm>
            <a:off x="728125" y="1944450"/>
            <a:ext cx="4020000" cy="1254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4800"/>
              <a:buNone/>
              <a:defRPr sz="5000">
                <a:solidFill>
                  <a:schemeClr val="dk1"/>
                </a:solidFill>
              </a:defRPr>
            </a:lvl1pPr>
            <a:lvl2pPr lvl="1" rtl="0">
              <a:spcBef>
                <a:spcPts val="0"/>
              </a:spcBef>
              <a:spcAft>
                <a:spcPts val="0"/>
              </a:spcAft>
              <a:buSzPts val="4800"/>
              <a:buFont typeface="DM Sans"/>
              <a:buNone/>
              <a:defRPr sz="4800">
                <a:latin typeface="DM Sans"/>
                <a:ea typeface="DM Sans"/>
                <a:cs typeface="DM Sans"/>
                <a:sym typeface="DM Sans"/>
              </a:defRPr>
            </a:lvl2pPr>
            <a:lvl3pPr lvl="2" rtl="0">
              <a:spcBef>
                <a:spcPts val="0"/>
              </a:spcBef>
              <a:spcAft>
                <a:spcPts val="0"/>
              </a:spcAft>
              <a:buSzPts val="4800"/>
              <a:buFont typeface="DM Sans"/>
              <a:buNone/>
              <a:defRPr sz="4800">
                <a:latin typeface="DM Sans"/>
                <a:ea typeface="DM Sans"/>
                <a:cs typeface="DM Sans"/>
                <a:sym typeface="DM Sans"/>
              </a:defRPr>
            </a:lvl3pPr>
            <a:lvl4pPr lvl="3" rtl="0">
              <a:spcBef>
                <a:spcPts val="0"/>
              </a:spcBef>
              <a:spcAft>
                <a:spcPts val="0"/>
              </a:spcAft>
              <a:buSzPts val="4800"/>
              <a:buFont typeface="DM Sans"/>
              <a:buNone/>
              <a:defRPr sz="4800">
                <a:latin typeface="DM Sans"/>
                <a:ea typeface="DM Sans"/>
                <a:cs typeface="DM Sans"/>
                <a:sym typeface="DM Sans"/>
              </a:defRPr>
            </a:lvl4pPr>
            <a:lvl5pPr lvl="4" rtl="0">
              <a:spcBef>
                <a:spcPts val="0"/>
              </a:spcBef>
              <a:spcAft>
                <a:spcPts val="0"/>
              </a:spcAft>
              <a:buSzPts val="4800"/>
              <a:buFont typeface="DM Sans"/>
              <a:buNone/>
              <a:defRPr sz="4800">
                <a:latin typeface="DM Sans"/>
                <a:ea typeface="DM Sans"/>
                <a:cs typeface="DM Sans"/>
                <a:sym typeface="DM Sans"/>
              </a:defRPr>
            </a:lvl5pPr>
            <a:lvl6pPr lvl="5" rtl="0">
              <a:spcBef>
                <a:spcPts val="0"/>
              </a:spcBef>
              <a:spcAft>
                <a:spcPts val="0"/>
              </a:spcAft>
              <a:buSzPts val="4800"/>
              <a:buFont typeface="DM Sans"/>
              <a:buNone/>
              <a:defRPr sz="4800">
                <a:latin typeface="DM Sans"/>
                <a:ea typeface="DM Sans"/>
                <a:cs typeface="DM Sans"/>
                <a:sym typeface="DM Sans"/>
              </a:defRPr>
            </a:lvl6pPr>
            <a:lvl7pPr lvl="6" rtl="0">
              <a:spcBef>
                <a:spcPts val="0"/>
              </a:spcBef>
              <a:spcAft>
                <a:spcPts val="0"/>
              </a:spcAft>
              <a:buSzPts val="4800"/>
              <a:buFont typeface="DM Sans"/>
              <a:buNone/>
              <a:defRPr sz="4800">
                <a:latin typeface="DM Sans"/>
                <a:ea typeface="DM Sans"/>
                <a:cs typeface="DM Sans"/>
                <a:sym typeface="DM Sans"/>
              </a:defRPr>
            </a:lvl7pPr>
            <a:lvl8pPr lvl="7" rtl="0">
              <a:spcBef>
                <a:spcPts val="0"/>
              </a:spcBef>
              <a:spcAft>
                <a:spcPts val="0"/>
              </a:spcAft>
              <a:buSzPts val="4800"/>
              <a:buFont typeface="DM Sans"/>
              <a:buNone/>
              <a:defRPr sz="4800">
                <a:latin typeface="DM Sans"/>
                <a:ea typeface="DM Sans"/>
                <a:cs typeface="DM Sans"/>
                <a:sym typeface="DM Sans"/>
              </a:defRPr>
            </a:lvl8pPr>
            <a:lvl9pPr lvl="8" rtl="0">
              <a:spcBef>
                <a:spcPts val="0"/>
              </a:spcBef>
              <a:spcAft>
                <a:spcPts val="0"/>
              </a:spcAft>
              <a:buSzPts val="4800"/>
              <a:buFont typeface="DM Sans"/>
              <a:buNone/>
              <a:defRPr sz="4800">
                <a:latin typeface="DM Sans"/>
                <a:ea typeface="DM Sans"/>
                <a:cs typeface="DM Sans"/>
                <a:sym typeface="DM Sans"/>
              </a:defRPr>
            </a:lvl9pPr>
          </a:lstStyle>
          <a:p>
            <a:endParaRPr/>
          </a:p>
        </p:txBody>
      </p:sp>
      <p:grpSp>
        <p:nvGrpSpPr>
          <p:cNvPr id="61" name="Google Shape;61;p8"/>
          <p:cNvGrpSpPr/>
          <p:nvPr/>
        </p:nvGrpSpPr>
        <p:grpSpPr>
          <a:xfrm>
            <a:off x="76200" y="76200"/>
            <a:ext cx="8991600" cy="4991100"/>
            <a:chOff x="76200" y="76200"/>
            <a:chExt cx="8991600" cy="4991100"/>
          </a:xfrm>
        </p:grpSpPr>
        <p:sp>
          <p:nvSpPr>
            <p:cNvPr id="62" name="Google Shape;62;p8"/>
            <p:cNvSpPr/>
            <p:nvPr/>
          </p:nvSpPr>
          <p:spPr>
            <a:xfrm>
              <a:off x="76200" y="76200"/>
              <a:ext cx="270600" cy="270600"/>
            </a:xfrm>
            <a:prstGeom prst="mathPlus">
              <a:avLst>
                <a:gd name="adj1" fmla="val 658"/>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8"/>
            <p:cNvSpPr/>
            <p:nvPr/>
          </p:nvSpPr>
          <p:spPr>
            <a:xfrm>
              <a:off x="8797200" y="76200"/>
              <a:ext cx="270600" cy="270600"/>
            </a:xfrm>
            <a:prstGeom prst="mathPlus">
              <a:avLst>
                <a:gd name="adj1" fmla="val 658"/>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8"/>
            <p:cNvSpPr/>
            <p:nvPr/>
          </p:nvSpPr>
          <p:spPr>
            <a:xfrm>
              <a:off x="76200" y="4796700"/>
              <a:ext cx="270600" cy="270600"/>
            </a:xfrm>
            <a:prstGeom prst="mathPlus">
              <a:avLst>
                <a:gd name="adj1" fmla="val 658"/>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8"/>
            <p:cNvSpPr/>
            <p:nvPr/>
          </p:nvSpPr>
          <p:spPr>
            <a:xfrm>
              <a:off x="8797200" y="4796700"/>
              <a:ext cx="270600" cy="270600"/>
            </a:xfrm>
            <a:prstGeom prst="mathPlus">
              <a:avLst>
                <a:gd name="adj1" fmla="val 658"/>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6"/>
        <p:cNvGrpSpPr/>
        <p:nvPr/>
      </p:nvGrpSpPr>
      <p:grpSpPr>
        <a:xfrm>
          <a:off x="0" y="0"/>
          <a:ext cx="0" cy="0"/>
          <a:chOff x="0" y="0"/>
          <a:chExt cx="0" cy="0"/>
        </a:xfrm>
      </p:grpSpPr>
      <p:grpSp>
        <p:nvGrpSpPr>
          <p:cNvPr id="67" name="Google Shape;67;p9"/>
          <p:cNvGrpSpPr/>
          <p:nvPr/>
        </p:nvGrpSpPr>
        <p:grpSpPr>
          <a:xfrm>
            <a:off x="76200" y="76200"/>
            <a:ext cx="8991600" cy="4991100"/>
            <a:chOff x="76200" y="76200"/>
            <a:chExt cx="8991600" cy="4991100"/>
          </a:xfrm>
        </p:grpSpPr>
        <p:sp>
          <p:nvSpPr>
            <p:cNvPr id="68" name="Google Shape;68;p9"/>
            <p:cNvSpPr/>
            <p:nvPr/>
          </p:nvSpPr>
          <p:spPr>
            <a:xfrm>
              <a:off x="76200" y="76200"/>
              <a:ext cx="270600" cy="270600"/>
            </a:xfrm>
            <a:prstGeom prst="mathPlus">
              <a:avLst>
                <a:gd name="adj1" fmla="val 658"/>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9"/>
            <p:cNvSpPr/>
            <p:nvPr/>
          </p:nvSpPr>
          <p:spPr>
            <a:xfrm>
              <a:off x="8797200" y="76200"/>
              <a:ext cx="270600" cy="270600"/>
            </a:xfrm>
            <a:prstGeom prst="mathPlus">
              <a:avLst>
                <a:gd name="adj1" fmla="val 658"/>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9"/>
            <p:cNvSpPr/>
            <p:nvPr/>
          </p:nvSpPr>
          <p:spPr>
            <a:xfrm>
              <a:off x="76200" y="4796700"/>
              <a:ext cx="270600" cy="270600"/>
            </a:xfrm>
            <a:prstGeom prst="mathPlus">
              <a:avLst>
                <a:gd name="adj1" fmla="val 658"/>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9"/>
            <p:cNvSpPr/>
            <p:nvPr/>
          </p:nvSpPr>
          <p:spPr>
            <a:xfrm>
              <a:off x="8797200" y="4796700"/>
              <a:ext cx="270600" cy="270600"/>
            </a:xfrm>
            <a:prstGeom prst="mathPlus">
              <a:avLst>
                <a:gd name="adj1" fmla="val 658"/>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9"/>
          <p:cNvSpPr txBox="1">
            <a:spLocks noGrp="1"/>
          </p:cNvSpPr>
          <p:nvPr>
            <p:ph type="title"/>
          </p:nvPr>
        </p:nvSpPr>
        <p:spPr>
          <a:xfrm>
            <a:off x="3681725" y="2571746"/>
            <a:ext cx="4742100" cy="1053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200"/>
              <a:buNone/>
              <a:defRPr sz="6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73" name="Google Shape;73;p9"/>
          <p:cNvSpPr txBox="1">
            <a:spLocks noGrp="1"/>
          </p:cNvSpPr>
          <p:nvPr>
            <p:ph type="subTitle" idx="1"/>
          </p:nvPr>
        </p:nvSpPr>
        <p:spPr>
          <a:xfrm>
            <a:off x="3681936" y="3625646"/>
            <a:ext cx="4742100" cy="705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4" name="Google Shape;74;p9"/>
          <p:cNvSpPr txBox="1">
            <a:spLocks noGrp="1"/>
          </p:cNvSpPr>
          <p:nvPr>
            <p:ph type="title" idx="2" hasCustomPrompt="1"/>
          </p:nvPr>
        </p:nvSpPr>
        <p:spPr>
          <a:xfrm>
            <a:off x="1664950" y="759325"/>
            <a:ext cx="2100300" cy="12327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3600"/>
              <a:buNone/>
              <a:defRPr sz="6000"/>
            </a:lvl1pPr>
            <a:lvl2pPr lvl="1" algn="r" rtl="0">
              <a:spcBef>
                <a:spcPts val="0"/>
              </a:spcBef>
              <a:spcAft>
                <a:spcPts val="0"/>
              </a:spcAft>
              <a:buSzPts val="4800"/>
              <a:buFont typeface="DM Sans"/>
              <a:buNone/>
              <a:defRPr sz="4800">
                <a:latin typeface="DM Sans"/>
                <a:ea typeface="DM Sans"/>
                <a:cs typeface="DM Sans"/>
                <a:sym typeface="DM Sans"/>
              </a:defRPr>
            </a:lvl2pPr>
            <a:lvl3pPr lvl="2" algn="r" rtl="0">
              <a:spcBef>
                <a:spcPts val="0"/>
              </a:spcBef>
              <a:spcAft>
                <a:spcPts val="0"/>
              </a:spcAft>
              <a:buSzPts val="4800"/>
              <a:buFont typeface="DM Sans"/>
              <a:buNone/>
              <a:defRPr sz="4800">
                <a:latin typeface="DM Sans"/>
                <a:ea typeface="DM Sans"/>
                <a:cs typeface="DM Sans"/>
                <a:sym typeface="DM Sans"/>
              </a:defRPr>
            </a:lvl3pPr>
            <a:lvl4pPr lvl="3" algn="r" rtl="0">
              <a:spcBef>
                <a:spcPts val="0"/>
              </a:spcBef>
              <a:spcAft>
                <a:spcPts val="0"/>
              </a:spcAft>
              <a:buSzPts val="4800"/>
              <a:buFont typeface="DM Sans"/>
              <a:buNone/>
              <a:defRPr sz="4800">
                <a:latin typeface="DM Sans"/>
                <a:ea typeface="DM Sans"/>
                <a:cs typeface="DM Sans"/>
                <a:sym typeface="DM Sans"/>
              </a:defRPr>
            </a:lvl4pPr>
            <a:lvl5pPr lvl="4" algn="r" rtl="0">
              <a:spcBef>
                <a:spcPts val="0"/>
              </a:spcBef>
              <a:spcAft>
                <a:spcPts val="0"/>
              </a:spcAft>
              <a:buSzPts val="4800"/>
              <a:buFont typeface="DM Sans"/>
              <a:buNone/>
              <a:defRPr sz="4800">
                <a:latin typeface="DM Sans"/>
                <a:ea typeface="DM Sans"/>
                <a:cs typeface="DM Sans"/>
                <a:sym typeface="DM Sans"/>
              </a:defRPr>
            </a:lvl5pPr>
            <a:lvl6pPr lvl="5" algn="r" rtl="0">
              <a:spcBef>
                <a:spcPts val="0"/>
              </a:spcBef>
              <a:spcAft>
                <a:spcPts val="0"/>
              </a:spcAft>
              <a:buSzPts val="4800"/>
              <a:buFont typeface="DM Sans"/>
              <a:buNone/>
              <a:defRPr sz="4800">
                <a:latin typeface="DM Sans"/>
                <a:ea typeface="DM Sans"/>
                <a:cs typeface="DM Sans"/>
                <a:sym typeface="DM Sans"/>
              </a:defRPr>
            </a:lvl6pPr>
            <a:lvl7pPr lvl="6" algn="r" rtl="0">
              <a:spcBef>
                <a:spcPts val="0"/>
              </a:spcBef>
              <a:spcAft>
                <a:spcPts val="0"/>
              </a:spcAft>
              <a:buSzPts val="4800"/>
              <a:buFont typeface="DM Sans"/>
              <a:buNone/>
              <a:defRPr sz="4800">
                <a:latin typeface="DM Sans"/>
                <a:ea typeface="DM Sans"/>
                <a:cs typeface="DM Sans"/>
                <a:sym typeface="DM Sans"/>
              </a:defRPr>
            </a:lvl7pPr>
            <a:lvl8pPr lvl="7" algn="r" rtl="0">
              <a:spcBef>
                <a:spcPts val="0"/>
              </a:spcBef>
              <a:spcAft>
                <a:spcPts val="0"/>
              </a:spcAft>
              <a:buSzPts val="4800"/>
              <a:buFont typeface="DM Sans"/>
              <a:buNone/>
              <a:defRPr sz="4800">
                <a:latin typeface="DM Sans"/>
                <a:ea typeface="DM Sans"/>
                <a:cs typeface="DM Sans"/>
                <a:sym typeface="DM Sans"/>
              </a:defRPr>
            </a:lvl8pPr>
            <a:lvl9pPr lvl="8" algn="r" rtl="0">
              <a:spcBef>
                <a:spcPts val="0"/>
              </a:spcBef>
              <a:spcAft>
                <a:spcPts val="0"/>
              </a:spcAft>
              <a:buSzPts val="4800"/>
              <a:buFont typeface="DM Sans"/>
              <a:buNone/>
              <a:defRPr sz="4800">
                <a:latin typeface="DM Sans"/>
                <a:ea typeface="DM Sans"/>
                <a:cs typeface="DM Sans"/>
                <a:sym typeface="DM Sans"/>
              </a:defRPr>
            </a:lvl9pPr>
          </a:lstStyle>
          <a:p>
            <a:r>
              <a:t>xx%</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5"/>
        <p:cNvGrpSpPr/>
        <p:nvPr/>
      </p:nvGrpSpPr>
      <p:grpSpPr>
        <a:xfrm>
          <a:off x="0" y="0"/>
          <a:ext cx="0" cy="0"/>
          <a:chOff x="0" y="0"/>
          <a:chExt cx="0" cy="0"/>
        </a:xfrm>
      </p:grpSpPr>
      <p:grpSp>
        <p:nvGrpSpPr>
          <p:cNvPr id="76" name="Google Shape;76;p10"/>
          <p:cNvGrpSpPr/>
          <p:nvPr/>
        </p:nvGrpSpPr>
        <p:grpSpPr>
          <a:xfrm>
            <a:off x="76200" y="76200"/>
            <a:ext cx="8991600" cy="4991100"/>
            <a:chOff x="76200" y="76200"/>
            <a:chExt cx="8991600" cy="4991100"/>
          </a:xfrm>
        </p:grpSpPr>
        <p:sp>
          <p:nvSpPr>
            <p:cNvPr id="77" name="Google Shape;77;p10"/>
            <p:cNvSpPr/>
            <p:nvPr/>
          </p:nvSpPr>
          <p:spPr>
            <a:xfrm>
              <a:off x="76200" y="76200"/>
              <a:ext cx="270600" cy="270600"/>
            </a:xfrm>
            <a:prstGeom prst="mathPlus">
              <a:avLst>
                <a:gd name="adj1" fmla="val 658"/>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0"/>
            <p:cNvSpPr/>
            <p:nvPr/>
          </p:nvSpPr>
          <p:spPr>
            <a:xfrm>
              <a:off x="8797200" y="76200"/>
              <a:ext cx="270600" cy="270600"/>
            </a:xfrm>
            <a:prstGeom prst="mathPlus">
              <a:avLst>
                <a:gd name="adj1" fmla="val 658"/>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0"/>
            <p:cNvSpPr/>
            <p:nvPr/>
          </p:nvSpPr>
          <p:spPr>
            <a:xfrm>
              <a:off x="76200" y="4796700"/>
              <a:ext cx="270600" cy="270600"/>
            </a:xfrm>
            <a:prstGeom prst="mathPlus">
              <a:avLst>
                <a:gd name="adj1" fmla="val 658"/>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0"/>
            <p:cNvSpPr/>
            <p:nvPr/>
          </p:nvSpPr>
          <p:spPr>
            <a:xfrm>
              <a:off x="8797200" y="4796700"/>
              <a:ext cx="270600" cy="270600"/>
            </a:xfrm>
            <a:prstGeom prst="mathPlus">
              <a:avLst>
                <a:gd name="adj1" fmla="val 658"/>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 name="Google Shape;81;p10"/>
          <p:cNvSpPr txBox="1">
            <a:spLocks noGrp="1"/>
          </p:cNvSpPr>
          <p:nvPr>
            <p:ph type="ctrTitle"/>
          </p:nvPr>
        </p:nvSpPr>
        <p:spPr>
          <a:xfrm>
            <a:off x="1410611" y="490996"/>
            <a:ext cx="63228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400"/>
              <a:buNone/>
              <a:defRPr sz="2400">
                <a:solidFill>
                  <a:schemeClr val="lt1"/>
                </a:solidFill>
              </a:defRPr>
            </a:lvl1pPr>
            <a:lvl2pPr lvl="1"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2pPr>
            <a:lvl3pPr lvl="2"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3pPr>
            <a:lvl4pPr lvl="3"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4pPr>
            <a:lvl5pPr lvl="4"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5pPr>
            <a:lvl6pPr lvl="5"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6pPr>
            <a:lvl7pPr lvl="6"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7pPr>
            <a:lvl8pPr lvl="7"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8pPr>
            <a:lvl9pPr lvl="8"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Agenda">
  <p:cSld name="BLANK_1_2">
    <p:bg>
      <p:bgPr>
        <a:solidFill>
          <a:schemeClr val="dk1"/>
        </a:solidFill>
        <a:effectLst/>
      </p:bgPr>
    </p:bg>
    <p:spTree>
      <p:nvGrpSpPr>
        <p:cNvPr id="1" name="Shape 99"/>
        <p:cNvGrpSpPr/>
        <p:nvPr/>
      </p:nvGrpSpPr>
      <p:grpSpPr>
        <a:xfrm>
          <a:off x="0" y="0"/>
          <a:ext cx="0" cy="0"/>
          <a:chOff x="0" y="0"/>
          <a:chExt cx="0" cy="0"/>
        </a:xfrm>
      </p:grpSpPr>
      <p:sp>
        <p:nvSpPr>
          <p:cNvPr id="100" name="Google Shape;100;p14"/>
          <p:cNvSpPr txBox="1">
            <a:spLocks noGrp="1"/>
          </p:cNvSpPr>
          <p:nvPr>
            <p:ph type="ctrTitle"/>
          </p:nvPr>
        </p:nvSpPr>
        <p:spPr>
          <a:xfrm>
            <a:off x="847500" y="618656"/>
            <a:ext cx="3253200" cy="360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200"/>
              <a:buNone/>
              <a:defRPr sz="2000">
                <a:solidFill>
                  <a:schemeClr val="lt1"/>
                </a:solidFill>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01" name="Google Shape;101;p14"/>
          <p:cNvSpPr txBox="1">
            <a:spLocks noGrp="1"/>
          </p:cNvSpPr>
          <p:nvPr>
            <p:ph type="subTitle" idx="1"/>
          </p:nvPr>
        </p:nvSpPr>
        <p:spPr>
          <a:xfrm>
            <a:off x="1325400" y="860565"/>
            <a:ext cx="2775300" cy="57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600">
                <a:solidFill>
                  <a:schemeClr val="lt1"/>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02" name="Google Shape;102;p14"/>
          <p:cNvSpPr txBox="1">
            <a:spLocks noGrp="1"/>
          </p:cNvSpPr>
          <p:nvPr>
            <p:ph type="ctrTitle" idx="2"/>
          </p:nvPr>
        </p:nvSpPr>
        <p:spPr>
          <a:xfrm>
            <a:off x="847500" y="2118012"/>
            <a:ext cx="3253200" cy="453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200"/>
              <a:buNone/>
              <a:defRPr sz="2000">
                <a:solidFill>
                  <a:schemeClr val="lt1"/>
                </a:solidFill>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03" name="Google Shape;103;p14"/>
          <p:cNvSpPr txBox="1">
            <a:spLocks noGrp="1"/>
          </p:cNvSpPr>
          <p:nvPr>
            <p:ph type="subTitle" idx="3"/>
          </p:nvPr>
        </p:nvSpPr>
        <p:spPr>
          <a:xfrm>
            <a:off x="1325400" y="2453097"/>
            <a:ext cx="2775300" cy="57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600">
                <a:solidFill>
                  <a:schemeClr val="lt1"/>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04" name="Google Shape;104;p14"/>
          <p:cNvSpPr txBox="1">
            <a:spLocks noGrp="1"/>
          </p:cNvSpPr>
          <p:nvPr>
            <p:ph type="ctrTitle" idx="4"/>
          </p:nvPr>
        </p:nvSpPr>
        <p:spPr>
          <a:xfrm>
            <a:off x="847500" y="3814099"/>
            <a:ext cx="3253200" cy="360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200"/>
              <a:buNone/>
              <a:defRPr sz="2000">
                <a:solidFill>
                  <a:schemeClr val="lt1"/>
                </a:solidFill>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05" name="Google Shape;105;p14"/>
          <p:cNvSpPr txBox="1">
            <a:spLocks noGrp="1"/>
          </p:cNvSpPr>
          <p:nvPr>
            <p:ph type="subTitle" idx="5"/>
          </p:nvPr>
        </p:nvSpPr>
        <p:spPr>
          <a:xfrm>
            <a:off x="1325400" y="4056000"/>
            <a:ext cx="2775300" cy="57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600">
                <a:solidFill>
                  <a:schemeClr val="lt1"/>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06" name="Google Shape;106;p14"/>
          <p:cNvSpPr txBox="1">
            <a:spLocks noGrp="1"/>
          </p:cNvSpPr>
          <p:nvPr>
            <p:ph type="ctrTitle" idx="6"/>
          </p:nvPr>
        </p:nvSpPr>
        <p:spPr>
          <a:xfrm>
            <a:off x="5043325" y="618656"/>
            <a:ext cx="3253200" cy="3603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000">
                <a:solidFill>
                  <a:schemeClr val="lt1"/>
                </a:solidFill>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07" name="Google Shape;107;p14"/>
          <p:cNvSpPr txBox="1">
            <a:spLocks noGrp="1"/>
          </p:cNvSpPr>
          <p:nvPr>
            <p:ph type="subTitle" idx="7"/>
          </p:nvPr>
        </p:nvSpPr>
        <p:spPr>
          <a:xfrm>
            <a:off x="5043325" y="860565"/>
            <a:ext cx="27753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600">
                <a:solidFill>
                  <a:schemeClr val="lt1"/>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08" name="Google Shape;108;p14"/>
          <p:cNvSpPr txBox="1">
            <a:spLocks noGrp="1"/>
          </p:cNvSpPr>
          <p:nvPr>
            <p:ph type="ctrTitle" idx="8"/>
          </p:nvPr>
        </p:nvSpPr>
        <p:spPr>
          <a:xfrm>
            <a:off x="5043325" y="2118012"/>
            <a:ext cx="3253200" cy="4536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000">
                <a:solidFill>
                  <a:schemeClr val="lt1"/>
                </a:solidFill>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09" name="Google Shape;109;p14"/>
          <p:cNvSpPr txBox="1">
            <a:spLocks noGrp="1"/>
          </p:cNvSpPr>
          <p:nvPr>
            <p:ph type="subTitle" idx="9"/>
          </p:nvPr>
        </p:nvSpPr>
        <p:spPr>
          <a:xfrm>
            <a:off x="5043325" y="2453097"/>
            <a:ext cx="27753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600">
                <a:solidFill>
                  <a:schemeClr val="lt1"/>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10" name="Google Shape;110;p14"/>
          <p:cNvSpPr txBox="1">
            <a:spLocks noGrp="1"/>
          </p:cNvSpPr>
          <p:nvPr>
            <p:ph type="ctrTitle" idx="13"/>
          </p:nvPr>
        </p:nvSpPr>
        <p:spPr>
          <a:xfrm>
            <a:off x="5043325" y="3814099"/>
            <a:ext cx="3253200" cy="3603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000">
                <a:solidFill>
                  <a:schemeClr val="lt1"/>
                </a:solidFill>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11" name="Google Shape;111;p14"/>
          <p:cNvSpPr txBox="1">
            <a:spLocks noGrp="1"/>
          </p:cNvSpPr>
          <p:nvPr>
            <p:ph type="subTitle" idx="14"/>
          </p:nvPr>
        </p:nvSpPr>
        <p:spPr>
          <a:xfrm>
            <a:off x="5043325" y="4056001"/>
            <a:ext cx="27753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600">
                <a:solidFill>
                  <a:schemeClr val="lt1"/>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grpSp>
        <p:nvGrpSpPr>
          <p:cNvPr id="112" name="Google Shape;112;p14"/>
          <p:cNvGrpSpPr/>
          <p:nvPr/>
        </p:nvGrpSpPr>
        <p:grpSpPr>
          <a:xfrm>
            <a:off x="76200" y="76200"/>
            <a:ext cx="8991600" cy="4991100"/>
            <a:chOff x="76200" y="76200"/>
            <a:chExt cx="8991600" cy="4991100"/>
          </a:xfrm>
        </p:grpSpPr>
        <p:sp>
          <p:nvSpPr>
            <p:cNvPr id="113" name="Google Shape;113;p14"/>
            <p:cNvSpPr/>
            <p:nvPr/>
          </p:nvSpPr>
          <p:spPr>
            <a:xfrm>
              <a:off x="76200" y="76200"/>
              <a:ext cx="270600" cy="270600"/>
            </a:xfrm>
            <a:prstGeom prst="mathPlus">
              <a:avLst>
                <a:gd name="adj1" fmla="val 658"/>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4"/>
            <p:cNvSpPr/>
            <p:nvPr/>
          </p:nvSpPr>
          <p:spPr>
            <a:xfrm>
              <a:off x="8797200" y="76200"/>
              <a:ext cx="270600" cy="270600"/>
            </a:xfrm>
            <a:prstGeom prst="mathPlus">
              <a:avLst>
                <a:gd name="adj1" fmla="val 658"/>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4"/>
            <p:cNvSpPr/>
            <p:nvPr/>
          </p:nvSpPr>
          <p:spPr>
            <a:xfrm>
              <a:off x="76200" y="4796700"/>
              <a:ext cx="270600" cy="270600"/>
            </a:xfrm>
            <a:prstGeom prst="mathPlus">
              <a:avLst>
                <a:gd name="adj1" fmla="val 658"/>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4"/>
            <p:cNvSpPr/>
            <p:nvPr/>
          </p:nvSpPr>
          <p:spPr>
            <a:xfrm>
              <a:off x="8797200" y="4796700"/>
              <a:ext cx="270600" cy="270600"/>
            </a:xfrm>
            <a:prstGeom prst="mathPlus">
              <a:avLst>
                <a:gd name="adj1" fmla="val 658"/>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lumns">
  <p:cSld name="TITLE_AND_BODY_1">
    <p:spTree>
      <p:nvGrpSpPr>
        <p:cNvPr id="1" name="Shape 117"/>
        <p:cNvGrpSpPr/>
        <p:nvPr/>
      </p:nvGrpSpPr>
      <p:grpSpPr>
        <a:xfrm>
          <a:off x="0" y="0"/>
          <a:ext cx="0" cy="0"/>
          <a:chOff x="0" y="0"/>
          <a:chExt cx="0" cy="0"/>
        </a:xfrm>
      </p:grpSpPr>
      <p:sp>
        <p:nvSpPr>
          <p:cNvPr id="118" name="Google Shape;118;p15"/>
          <p:cNvSpPr txBox="1">
            <a:spLocks noGrp="1"/>
          </p:cNvSpPr>
          <p:nvPr>
            <p:ph type="subTitle" idx="1"/>
          </p:nvPr>
        </p:nvSpPr>
        <p:spPr>
          <a:xfrm flipH="1">
            <a:off x="4306525" y="3802275"/>
            <a:ext cx="4109400" cy="853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600">
                <a:solidFill>
                  <a:schemeClr val="lt1"/>
                </a:solidFill>
              </a:defRPr>
            </a:lvl1pPr>
            <a:lvl2pPr lvl="1" algn="r" rtl="0">
              <a:lnSpc>
                <a:spcPct val="100000"/>
              </a:lnSpc>
              <a:spcBef>
                <a:spcPts val="0"/>
              </a:spcBef>
              <a:spcAft>
                <a:spcPts val="0"/>
              </a:spcAft>
              <a:buNone/>
              <a:defRPr sz="1600">
                <a:solidFill>
                  <a:schemeClr val="lt1"/>
                </a:solidFill>
              </a:defRPr>
            </a:lvl2pPr>
            <a:lvl3pPr lvl="2" algn="r" rtl="0">
              <a:lnSpc>
                <a:spcPct val="100000"/>
              </a:lnSpc>
              <a:spcBef>
                <a:spcPts val="0"/>
              </a:spcBef>
              <a:spcAft>
                <a:spcPts val="0"/>
              </a:spcAft>
              <a:buNone/>
              <a:defRPr sz="1600">
                <a:solidFill>
                  <a:schemeClr val="lt1"/>
                </a:solidFill>
              </a:defRPr>
            </a:lvl3pPr>
            <a:lvl4pPr lvl="3" algn="r" rtl="0">
              <a:lnSpc>
                <a:spcPct val="100000"/>
              </a:lnSpc>
              <a:spcBef>
                <a:spcPts val="0"/>
              </a:spcBef>
              <a:spcAft>
                <a:spcPts val="0"/>
              </a:spcAft>
              <a:buNone/>
              <a:defRPr sz="1600">
                <a:solidFill>
                  <a:schemeClr val="lt1"/>
                </a:solidFill>
              </a:defRPr>
            </a:lvl4pPr>
            <a:lvl5pPr lvl="4" algn="r" rtl="0">
              <a:lnSpc>
                <a:spcPct val="100000"/>
              </a:lnSpc>
              <a:spcBef>
                <a:spcPts val="0"/>
              </a:spcBef>
              <a:spcAft>
                <a:spcPts val="0"/>
              </a:spcAft>
              <a:buNone/>
              <a:defRPr sz="1600">
                <a:solidFill>
                  <a:schemeClr val="lt1"/>
                </a:solidFill>
              </a:defRPr>
            </a:lvl5pPr>
            <a:lvl6pPr lvl="5" algn="r" rtl="0">
              <a:lnSpc>
                <a:spcPct val="100000"/>
              </a:lnSpc>
              <a:spcBef>
                <a:spcPts val="0"/>
              </a:spcBef>
              <a:spcAft>
                <a:spcPts val="0"/>
              </a:spcAft>
              <a:buNone/>
              <a:defRPr sz="1600">
                <a:solidFill>
                  <a:schemeClr val="lt1"/>
                </a:solidFill>
              </a:defRPr>
            </a:lvl6pPr>
            <a:lvl7pPr lvl="6" algn="r" rtl="0">
              <a:lnSpc>
                <a:spcPct val="100000"/>
              </a:lnSpc>
              <a:spcBef>
                <a:spcPts val="0"/>
              </a:spcBef>
              <a:spcAft>
                <a:spcPts val="0"/>
              </a:spcAft>
              <a:buNone/>
              <a:defRPr sz="1600">
                <a:solidFill>
                  <a:schemeClr val="lt1"/>
                </a:solidFill>
              </a:defRPr>
            </a:lvl7pPr>
            <a:lvl8pPr lvl="7" algn="r" rtl="0">
              <a:lnSpc>
                <a:spcPct val="100000"/>
              </a:lnSpc>
              <a:spcBef>
                <a:spcPts val="0"/>
              </a:spcBef>
              <a:spcAft>
                <a:spcPts val="0"/>
              </a:spcAft>
              <a:buNone/>
              <a:defRPr sz="1600">
                <a:solidFill>
                  <a:schemeClr val="lt1"/>
                </a:solidFill>
              </a:defRPr>
            </a:lvl8pPr>
            <a:lvl9pPr lvl="8" algn="r" rtl="0">
              <a:lnSpc>
                <a:spcPct val="100000"/>
              </a:lnSpc>
              <a:spcBef>
                <a:spcPts val="0"/>
              </a:spcBef>
              <a:spcAft>
                <a:spcPts val="0"/>
              </a:spcAft>
              <a:buNone/>
              <a:defRPr sz="1600">
                <a:solidFill>
                  <a:schemeClr val="lt1"/>
                </a:solidFill>
              </a:defRPr>
            </a:lvl9pPr>
          </a:lstStyle>
          <a:p>
            <a:endParaRPr/>
          </a:p>
        </p:txBody>
      </p:sp>
      <p:sp>
        <p:nvSpPr>
          <p:cNvPr id="119" name="Google Shape;119;p15"/>
          <p:cNvSpPr txBox="1">
            <a:spLocks noGrp="1"/>
          </p:cNvSpPr>
          <p:nvPr>
            <p:ph type="title"/>
          </p:nvPr>
        </p:nvSpPr>
        <p:spPr>
          <a:xfrm>
            <a:off x="1877426" y="468350"/>
            <a:ext cx="6538500" cy="16713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800"/>
            </a:lvl1pPr>
            <a:lvl2pPr lvl="1" algn="r" rtl="0">
              <a:spcBef>
                <a:spcPts val="0"/>
              </a:spcBef>
              <a:spcAft>
                <a:spcPts val="0"/>
              </a:spcAft>
              <a:buNone/>
              <a:defRPr sz="4800">
                <a:latin typeface="Roboto Slab"/>
                <a:ea typeface="Roboto Slab"/>
                <a:cs typeface="Roboto Slab"/>
                <a:sym typeface="Roboto Slab"/>
              </a:defRPr>
            </a:lvl2pPr>
            <a:lvl3pPr lvl="2" algn="r" rtl="0">
              <a:spcBef>
                <a:spcPts val="0"/>
              </a:spcBef>
              <a:spcAft>
                <a:spcPts val="0"/>
              </a:spcAft>
              <a:buNone/>
              <a:defRPr sz="4800">
                <a:latin typeface="Roboto Slab"/>
                <a:ea typeface="Roboto Slab"/>
                <a:cs typeface="Roboto Slab"/>
                <a:sym typeface="Roboto Slab"/>
              </a:defRPr>
            </a:lvl3pPr>
            <a:lvl4pPr lvl="3" algn="r" rtl="0">
              <a:spcBef>
                <a:spcPts val="0"/>
              </a:spcBef>
              <a:spcAft>
                <a:spcPts val="0"/>
              </a:spcAft>
              <a:buNone/>
              <a:defRPr sz="4800">
                <a:latin typeface="Roboto Slab"/>
                <a:ea typeface="Roboto Slab"/>
                <a:cs typeface="Roboto Slab"/>
                <a:sym typeface="Roboto Slab"/>
              </a:defRPr>
            </a:lvl4pPr>
            <a:lvl5pPr lvl="4" algn="r" rtl="0">
              <a:spcBef>
                <a:spcPts val="0"/>
              </a:spcBef>
              <a:spcAft>
                <a:spcPts val="0"/>
              </a:spcAft>
              <a:buNone/>
              <a:defRPr sz="4800">
                <a:latin typeface="Roboto Slab"/>
                <a:ea typeface="Roboto Slab"/>
                <a:cs typeface="Roboto Slab"/>
                <a:sym typeface="Roboto Slab"/>
              </a:defRPr>
            </a:lvl5pPr>
            <a:lvl6pPr lvl="5" algn="r" rtl="0">
              <a:spcBef>
                <a:spcPts val="0"/>
              </a:spcBef>
              <a:spcAft>
                <a:spcPts val="0"/>
              </a:spcAft>
              <a:buNone/>
              <a:defRPr sz="4800">
                <a:latin typeface="Roboto Slab"/>
                <a:ea typeface="Roboto Slab"/>
                <a:cs typeface="Roboto Slab"/>
                <a:sym typeface="Roboto Slab"/>
              </a:defRPr>
            </a:lvl6pPr>
            <a:lvl7pPr lvl="6" algn="r" rtl="0">
              <a:spcBef>
                <a:spcPts val="0"/>
              </a:spcBef>
              <a:spcAft>
                <a:spcPts val="0"/>
              </a:spcAft>
              <a:buNone/>
              <a:defRPr sz="4800">
                <a:latin typeface="Roboto Slab"/>
                <a:ea typeface="Roboto Slab"/>
                <a:cs typeface="Roboto Slab"/>
                <a:sym typeface="Roboto Slab"/>
              </a:defRPr>
            </a:lvl7pPr>
            <a:lvl8pPr lvl="7" algn="r" rtl="0">
              <a:spcBef>
                <a:spcPts val="0"/>
              </a:spcBef>
              <a:spcAft>
                <a:spcPts val="0"/>
              </a:spcAft>
              <a:buNone/>
              <a:defRPr sz="4800">
                <a:latin typeface="Roboto Slab"/>
                <a:ea typeface="Roboto Slab"/>
                <a:cs typeface="Roboto Slab"/>
                <a:sym typeface="Roboto Slab"/>
              </a:defRPr>
            </a:lvl8pPr>
            <a:lvl9pPr lvl="8" algn="r" rtl="0">
              <a:spcBef>
                <a:spcPts val="0"/>
              </a:spcBef>
              <a:spcAft>
                <a:spcPts val="0"/>
              </a:spcAft>
              <a:buNone/>
              <a:defRPr sz="4800">
                <a:latin typeface="Roboto Slab"/>
                <a:ea typeface="Roboto Slab"/>
                <a:cs typeface="Roboto Slab"/>
                <a:sym typeface="Roboto Slab"/>
              </a:defRPr>
            </a:lvl9pPr>
          </a:lstStyle>
          <a:p>
            <a:endParaRPr/>
          </a:p>
        </p:txBody>
      </p:sp>
      <p:grpSp>
        <p:nvGrpSpPr>
          <p:cNvPr id="120" name="Google Shape;120;p15"/>
          <p:cNvGrpSpPr/>
          <p:nvPr/>
        </p:nvGrpSpPr>
        <p:grpSpPr>
          <a:xfrm>
            <a:off x="76200" y="76200"/>
            <a:ext cx="8991600" cy="4991100"/>
            <a:chOff x="76200" y="76200"/>
            <a:chExt cx="8991600" cy="4991100"/>
          </a:xfrm>
        </p:grpSpPr>
        <p:sp>
          <p:nvSpPr>
            <p:cNvPr id="121" name="Google Shape;121;p15"/>
            <p:cNvSpPr/>
            <p:nvPr/>
          </p:nvSpPr>
          <p:spPr>
            <a:xfrm>
              <a:off x="76200" y="76200"/>
              <a:ext cx="270600" cy="270600"/>
            </a:xfrm>
            <a:prstGeom prst="mathPlus">
              <a:avLst>
                <a:gd name="adj1" fmla="val 658"/>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5"/>
            <p:cNvSpPr/>
            <p:nvPr/>
          </p:nvSpPr>
          <p:spPr>
            <a:xfrm>
              <a:off x="8797200" y="76200"/>
              <a:ext cx="270600" cy="270600"/>
            </a:xfrm>
            <a:prstGeom prst="mathPlus">
              <a:avLst>
                <a:gd name="adj1" fmla="val 658"/>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5"/>
            <p:cNvSpPr/>
            <p:nvPr/>
          </p:nvSpPr>
          <p:spPr>
            <a:xfrm>
              <a:off x="76200" y="4796700"/>
              <a:ext cx="270600" cy="270600"/>
            </a:xfrm>
            <a:prstGeom prst="mathPlus">
              <a:avLst>
                <a:gd name="adj1" fmla="val 658"/>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5"/>
            <p:cNvSpPr/>
            <p:nvPr/>
          </p:nvSpPr>
          <p:spPr>
            <a:xfrm>
              <a:off x="8797200" y="4796700"/>
              <a:ext cx="270600" cy="270600"/>
            </a:xfrm>
            <a:prstGeom prst="mathPlus">
              <a:avLst>
                <a:gd name="adj1" fmla="val 658"/>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15"/>
          <p:cNvSpPr txBox="1">
            <a:spLocks noGrp="1"/>
          </p:cNvSpPr>
          <p:nvPr>
            <p:ph type="subTitle" idx="2"/>
          </p:nvPr>
        </p:nvSpPr>
        <p:spPr>
          <a:xfrm flipH="1">
            <a:off x="4306525" y="2362375"/>
            <a:ext cx="4109400" cy="853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600">
                <a:solidFill>
                  <a:schemeClr val="lt1"/>
                </a:solidFill>
              </a:defRPr>
            </a:lvl1pPr>
            <a:lvl2pPr lvl="1" algn="r" rtl="0">
              <a:lnSpc>
                <a:spcPct val="100000"/>
              </a:lnSpc>
              <a:spcBef>
                <a:spcPts val="0"/>
              </a:spcBef>
              <a:spcAft>
                <a:spcPts val="0"/>
              </a:spcAft>
              <a:buNone/>
              <a:defRPr sz="1600">
                <a:solidFill>
                  <a:schemeClr val="lt1"/>
                </a:solidFill>
              </a:defRPr>
            </a:lvl2pPr>
            <a:lvl3pPr lvl="2" algn="r" rtl="0">
              <a:lnSpc>
                <a:spcPct val="100000"/>
              </a:lnSpc>
              <a:spcBef>
                <a:spcPts val="0"/>
              </a:spcBef>
              <a:spcAft>
                <a:spcPts val="0"/>
              </a:spcAft>
              <a:buNone/>
              <a:defRPr sz="1600">
                <a:solidFill>
                  <a:schemeClr val="lt1"/>
                </a:solidFill>
              </a:defRPr>
            </a:lvl3pPr>
            <a:lvl4pPr lvl="3" algn="r" rtl="0">
              <a:lnSpc>
                <a:spcPct val="100000"/>
              </a:lnSpc>
              <a:spcBef>
                <a:spcPts val="0"/>
              </a:spcBef>
              <a:spcAft>
                <a:spcPts val="0"/>
              </a:spcAft>
              <a:buNone/>
              <a:defRPr sz="1600">
                <a:solidFill>
                  <a:schemeClr val="lt1"/>
                </a:solidFill>
              </a:defRPr>
            </a:lvl4pPr>
            <a:lvl5pPr lvl="4" algn="r" rtl="0">
              <a:lnSpc>
                <a:spcPct val="100000"/>
              </a:lnSpc>
              <a:spcBef>
                <a:spcPts val="0"/>
              </a:spcBef>
              <a:spcAft>
                <a:spcPts val="0"/>
              </a:spcAft>
              <a:buNone/>
              <a:defRPr sz="1600">
                <a:solidFill>
                  <a:schemeClr val="lt1"/>
                </a:solidFill>
              </a:defRPr>
            </a:lvl5pPr>
            <a:lvl6pPr lvl="5" algn="r" rtl="0">
              <a:lnSpc>
                <a:spcPct val="100000"/>
              </a:lnSpc>
              <a:spcBef>
                <a:spcPts val="0"/>
              </a:spcBef>
              <a:spcAft>
                <a:spcPts val="0"/>
              </a:spcAft>
              <a:buNone/>
              <a:defRPr sz="1600">
                <a:solidFill>
                  <a:schemeClr val="lt1"/>
                </a:solidFill>
              </a:defRPr>
            </a:lvl6pPr>
            <a:lvl7pPr lvl="6" algn="r" rtl="0">
              <a:lnSpc>
                <a:spcPct val="100000"/>
              </a:lnSpc>
              <a:spcBef>
                <a:spcPts val="0"/>
              </a:spcBef>
              <a:spcAft>
                <a:spcPts val="0"/>
              </a:spcAft>
              <a:buNone/>
              <a:defRPr sz="1600">
                <a:solidFill>
                  <a:schemeClr val="lt1"/>
                </a:solidFill>
              </a:defRPr>
            </a:lvl7pPr>
            <a:lvl8pPr lvl="7" algn="r" rtl="0">
              <a:lnSpc>
                <a:spcPct val="100000"/>
              </a:lnSpc>
              <a:spcBef>
                <a:spcPts val="0"/>
              </a:spcBef>
              <a:spcAft>
                <a:spcPts val="0"/>
              </a:spcAft>
              <a:buNone/>
              <a:defRPr sz="1600">
                <a:solidFill>
                  <a:schemeClr val="lt1"/>
                </a:solidFill>
              </a:defRPr>
            </a:lvl8pPr>
            <a:lvl9pPr lvl="8" algn="r" rtl="0">
              <a:lnSpc>
                <a:spcPct val="100000"/>
              </a:lnSpc>
              <a:spcBef>
                <a:spcPts val="0"/>
              </a:spcBef>
              <a:spcAft>
                <a:spcPts val="0"/>
              </a:spcAft>
              <a:buNone/>
              <a:defRPr sz="1600">
                <a:solidFill>
                  <a:schemeClr val="lt1"/>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BLANK_1_1">
    <p:bg>
      <p:bgPr>
        <a:solidFill>
          <a:schemeClr val="dk1"/>
        </a:solidFill>
        <a:effectLst/>
      </p:bgPr>
    </p:bg>
    <p:spTree>
      <p:nvGrpSpPr>
        <p:cNvPr id="1" name="Shape 126"/>
        <p:cNvGrpSpPr/>
        <p:nvPr/>
      </p:nvGrpSpPr>
      <p:grpSpPr>
        <a:xfrm>
          <a:off x="0" y="0"/>
          <a:ext cx="0" cy="0"/>
          <a:chOff x="0" y="0"/>
          <a:chExt cx="0" cy="0"/>
        </a:xfrm>
      </p:grpSpPr>
      <p:sp>
        <p:nvSpPr>
          <p:cNvPr id="127" name="Google Shape;127;p16"/>
          <p:cNvSpPr txBox="1">
            <a:spLocks noGrp="1"/>
          </p:cNvSpPr>
          <p:nvPr>
            <p:ph type="ctrTitle"/>
          </p:nvPr>
        </p:nvSpPr>
        <p:spPr>
          <a:xfrm>
            <a:off x="978500" y="3193650"/>
            <a:ext cx="1637100" cy="42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2pPr>
            <a:lvl3pPr lvl="2" algn="ctr" rtl="0">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3pPr>
            <a:lvl4pPr lvl="3" algn="ctr" rtl="0">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4pPr>
            <a:lvl5pPr lvl="4" algn="ctr" rtl="0">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5pPr>
            <a:lvl6pPr lvl="5" algn="ctr" rtl="0">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6pPr>
            <a:lvl7pPr lvl="6" algn="ctr" rtl="0">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7pPr>
            <a:lvl8pPr lvl="7" algn="ctr" rtl="0">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8pPr>
            <a:lvl9pPr lvl="8" algn="ctr" rtl="0">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9pPr>
          </a:lstStyle>
          <a:p>
            <a:endParaRPr/>
          </a:p>
        </p:txBody>
      </p:sp>
      <p:sp>
        <p:nvSpPr>
          <p:cNvPr id="128" name="Google Shape;128;p16"/>
          <p:cNvSpPr txBox="1">
            <a:spLocks noGrp="1"/>
          </p:cNvSpPr>
          <p:nvPr>
            <p:ph type="subTitle" idx="1"/>
          </p:nvPr>
        </p:nvSpPr>
        <p:spPr>
          <a:xfrm>
            <a:off x="720050" y="3614847"/>
            <a:ext cx="2154000" cy="77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solidFill>
                  <a:schemeClr val="lt1"/>
                </a:solidFill>
              </a:defRPr>
            </a:lvl1pPr>
            <a:lvl2pPr lvl="1" algn="ctr" rtl="0">
              <a:lnSpc>
                <a:spcPct val="100000"/>
              </a:lnSpc>
              <a:spcBef>
                <a:spcPts val="1600"/>
              </a:spcBef>
              <a:spcAft>
                <a:spcPts val="0"/>
              </a:spcAft>
              <a:buNone/>
              <a:defRPr sz="1400">
                <a:solidFill>
                  <a:schemeClr val="lt1"/>
                </a:solidFill>
              </a:defRPr>
            </a:lvl2pPr>
            <a:lvl3pPr lvl="2" algn="ctr" rtl="0">
              <a:lnSpc>
                <a:spcPct val="100000"/>
              </a:lnSpc>
              <a:spcBef>
                <a:spcPts val="1600"/>
              </a:spcBef>
              <a:spcAft>
                <a:spcPts val="0"/>
              </a:spcAft>
              <a:buNone/>
              <a:defRPr sz="1400">
                <a:solidFill>
                  <a:schemeClr val="lt1"/>
                </a:solidFill>
              </a:defRPr>
            </a:lvl3pPr>
            <a:lvl4pPr lvl="3" algn="ctr" rtl="0">
              <a:lnSpc>
                <a:spcPct val="100000"/>
              </a:lnSpc>
              <a:spcBef>
                <a:spcPts val="1600"/>
              </a:spcBef>
              <a:spcAft>
                <a:spcPts val="0"/>
              </a:spcAft>
              <a:buNone/>
              <a:defRPr sz="1400">
                <a:solidFill>
                  <a:schemeClr val="lt1"/>
                </a:solidFill>
              </a:defRPr>
            </a:lvl4pPr>
            <a:lvl5pPr lvl="4" algn="ctr" rtl="0">
              <a:lnSpc>
                <a:spcPct val="100000"/>
              </a:lnSpc>
              <a:spcBef>
                <a:spcPts val="1600"/>
              </a:spcBef>
              <a:spcAft>
                <a:spcPts val="0"/>
              </a:spcAft>
              <a:buNone/>
              <a:defRPr sz="1400">
                <a:solidFill>
                  <a:schemeClr val="lt1"/>
                </a:solidFill>
              </a:defRPr>
            </a:lvl5pPr>
            <a:lvl6pPr lvl="5" algn="ctr" rtl="0">
              <a:lnSpc>
                <a:spcPct val="100000"/>
              </a:lnSpc>
              <a:spcBef>
                <a:spcPts val="1600"/>
              </a:spcBef>
              <a:spcAft>
                <a:spcPts val="0"/>
              </a:spcAft>
              <a:buNone/>
              <a:defRPr sz="1400">
                <a:solidFill>
                  <a:schemeClr val="lt1"/>
                </a:solidFill>
              </a:defRPr>
            </a:lvl6pPr>
            <a:lvl7pPr lvl="6" algn="ctr" rtl="0">
              <a:lnSpc>
                <a:spcPct val="100000"/>
              </a:lnSpc>
              <a:spcBef>
                <a:spcPts val="1600"/>
              </a:spcBef>
              <a:spcAft>
                <a:spcPts val="0"/>
              </a:spcAft>
              <a:buNone/>
              <a:defRPr sz="1400">
                <a:solidFill>
                  <a:schemeClr val="lt1"/>
                </a:solidFill>
              </a:defRPr>
            </a:lvl7pPr>
            <a:lvl8pPr lvl="7" algn="ctr" rtl="0">
              <a:lnSpc>
                <a:spcPct val="100000"/>
              </a:lnSpc>
              <a:spcBef>
                <a:spcPts val="1600"/>
              </a:spcBef>
              <a:spcAft>
                <a:spcPts val="0"/>
              </a:spcAft>
              <a:buNone/>
              <a:defRPr sz="1400">
                <a:solidFill>
                  <a:schemeClr val="lt1"/>
                </a:solidFill>
              </a:defRPr>
            </a:lvl8pPr>
            <a:lvl9pPr lvl="8" algn="ctr" rtl="0">
              <a:lnSpc>
                <a:spcPct val="100000"/>
              </a:lnSpc>
              <a:spcBef>
                <a:spcPts val="1600"/>
              </a:spcBef>
              <a:spcAft>
                <a:spcPts val="1600"/>
              </a:spcAft>
              <a:buNone/>
              <a:defRPr sz="1400">
                <a:solidFill>
                  <a:schemeClr val="lt1"/>
                </a:solidFill>
              </a:defRPr>
            </a:lvl9pPr>
          </a:lstStyle>
          <a:p>
            <a:endParaRPr/>
          </a:p>
        </p:txBody>
      </p:sp>
      <p:sp>
        <p:nvSpPr>
          <p:cNvPr id="129" name="Google Shape;129;p16"/>
          <p:cNvSpPr txBox="1">
            <a:spLocks noGrp="1"/>
          </p:cNvSpPr>
          <p:nvPr>
            <p:ph type="ctrTitle" idx="2"/>
          </p:nvPr>
        </p:nvSpPr>
        <p:spPr>
          <a:xfrm>
            <a:off x="3753413" y="3193650"/>
            <a:ext cx="1637100" cy="42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2pPr>
            <a:lvl3pPr lvl="2" algn="ctr" rtl="0">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3pPr>
            <a:lvl4pPr lvl="3" algn="ctr" rtl="0">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4pPr>
            <a:lvl5pPr lvl="4" algn="ctr" rtl="0">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5pPr>
            <a:lvl6pPr lvl="5" algn="ctr" rtl="0">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6pPr>
            <a:lvl7pPr lvl="6" algn="ctr" rtl="0">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7pPr>
            <a:lvl8pPr lvl="7" algn="ctr" rtl="0">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8pPr>
            <a:lvl9pPr lvl="8" algn="ctr" rtl="0">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9pPr>
          </a:lstStyle>
          <a:p>
            <a:endParaRPr/>
          </a:p>
        </p:txBody>
      </p:sp>
      <p:sp>
        <p:nvSpPr>
          <p:cNvPr id="130" name="Google Shape;130;p16"/>
          <p:cNvSpPr txBox="1">
            <a:spLocks noGrp="1"/>
          </p:cNvSpPr>
          <p:nvPr>
            <p:ph type="subTitle" idx="3"/>
          </p:nvPr>
        </p:nvSpPr>
        <p:spPr>
          <a:xfrm>
            <a:off x="3494963" y="3614847"/>
            <a:ext cx="2154000" cy="77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solidFill>
                  <a:schemeClr val="lt1"/>
                </a:solidFill>
              </a:defRPr>
            </a:lvl1pPr>
            <a:lvl2pPr lvl="1" algn="ctr" rtl="0">
              <a:lnSpc>
                <a:spcPct val="100000"/>
              </a:lnSpc>
              <a:spcBef>
                <a:spcPts val="1600"/>
              </a:spcBef>
              <a:spcAft>
                <a:spcPts val="0"/>
              </a:spcAft>
              <a:buNone/>
              <a:defRPr sz="1400">
                <a:solidFill>
                  <a:schemeClr val="lt1"/>
                </a:solidFill>
              </a:defRPr>
            </a:lvl2pPr>
            <a:lvl3pPr lvl="2" algn="ctr" rtl="0">
              <a:lnSpc>
                <a:spcPct val="100000"/>
              </a:lnSpc>
              <a:spcBef>
                <a:spcPts val="1600"/>
              </a:spcBef>
              <a:spcAft>
                <a:spcPts val="0"/>
              </a:spcAft>
              <a:buNone/>
              <a:defRPr sz="1400">
                <a:solidFill>
                  <a:schemeClr val="lt1"/>
                </a:solidFill>
              </a:defRPr>
            </a:lvl3pPr>
            <a:lvl4pPr lvl="3" algn="ctr" rtl="0">
              <a:lnSpc>
                <a:spcPct val="100000"/>
              </a:lnSpc>
              <a:spcBef>
                <a:spcPts val="1600"/>
              </a:spcBef>
              <a:spcAft>
                <a:spcPts val="0"/>
              </a:spcAft>
              <a:buNone/>
              <a:defRPr sz="1400">
                <a:solidFill>
                  <a:schemeClr val="lt1"/>
                </a:solidFill>
              </a:defRPr>
            </a:lvl4pPr>
            <a:lvl5pPr lvl="4" algn="ctr" rtl="0">
              <a:lnSpc>
                <a:spcPct val="100000"/>
              </a:lnSpc>
              <a:spcBef>
                <a:spcPts val="1600"/>
              </a:spcBef>
              <a:spcAft>
                <a:spcPts val="0"/>
              </a:spcAft>
              <a:buNone/>
              <a:defRPr sz="1400">
                <a:solidFill>
                  <a:schemeClr val="lt1"/>
                </a:solidFill>
              </a:defRPr>
            </a:lvl5pPr>
            <a:lvl6pPr lvl="5" algn="ctr" rtl="0">
              <a:lnSpc>
                <a:spcPct val="100000"/>
              </a:lnSpc>
              <a:spcBef>
                <a:spcPts val="1600"/>
              </a:spcBef>
              <a:spcAft>
                <a:spcPts val="0"/>
              </a:spcAft>
              <a:buNone/>
              <a:defRPr sz="1400">
                <a:solidFill>
                  <a:schemeClr val="lt1"/>
                </a:solidFill>
              </a:defRPr>
            </a:lvl6pPr>
            <a:lvl7pPr lvl="6" algn="ctr" rtl="0">
              <a:lnSpc>
                <a:spcPct val="100000"/>
              </a:lnSpc>
              <a:spcBef>
                <a:spcPts val="1600"/>
              </a:spcBef>
              <a:spcAft>
                <a:spcPts val="0"/>
              </a:spcAft>
              <a:buNone/>
              <a:defRPr sz="1400">
                <a:solidFill>
                  <a:schemeClr val="lt1"/>
                </a:solidFill>
              </a:defRPr>
            </a:lvl7pPr>
            <a:lvl8pPr lvl="7" algn="ctr" rtl="0">
              <a:lnSpc>
                <a:spcPct val="100000"/>
              </a:lnSpc>
              <a:spcBef>
                <a:spcPts val="1600"/>
              </a:spcBef>
              <a:spcAft>
                <a:spcPts val="0"/>
              </a:spcAft>
              <a:buNone/>
              <a:defRPr sz="1400">
                <a:solidFill>
                  <a:schemeClr val="lt1"/>
                </a:solidFill>
              </a:defRPr>
            </a:lvl8pPr>
            <a:lvl9pPr lvl="8" algn="ctr" rtl="0">
              <a:lnSpc>
                <a:spcPct val="100000"/>
              </a:lnSpc>
              <a:spcBef>
                <a:spcPts val="1600"/>
              </a:spcBef>
              <a:spcAft>
                <a:spcPts val="1600"/>
              </a:spcAft>
              <a:buNone/>
              <a:defRPr sz="1400">
                <a:solidFill>
                  <a:schemeClr val="lt1"/>
                </a:solidFill>
              </a:defRPr>
            </a:lvl9pPr>
          </a:lstStyle>
          <a:p>
            <a:endParaRPr/>
          </a:p>
        </p:txBody>
      </p:sp>
      <p:sp>
        <p:nvSpPr>
          <p:cNvPr id="131" name="Google Shape;131;p16"/>
          <p:cNvSpPr txBox="1">
            <a:spLocks noGrp="1"/>
          </p:cNvSpPr>
          <p:nvPr>
            <p:ph type="ctrTitle" idx="4"/>
          </p:nvPr>
        </p:nvSpPr>
        <p:spPr>
          <a:xfrm>
            <a:off x="6528356" y="3193650"/>
            <a:ext cx="1637100" cy="421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2pPr>
            <a:lvl3pPr lvl="2" algn="ctr" rtl="0">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3pPr>
            <a:lvl4pPr lvl="3" algn="ctr" rtl="0">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4pPr>
            <a:lvl5pPr lvl="4" algn="ctr" rtl="0">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5pPr>
            <a:lvl6pPr lvl="5" algn="ctr" rtl="0">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6pPr>
            <a:lvl7pPr lvl="6" algn="ctr" rtl="0">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7pPr>
            <a:lvl8pPr lvl="7" algn="ctr" rtl="0">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8pPr>
            <a:lvl9pPr lvl="8" algn="ctr" rtl="0">
              <a:spcBef>
                <a:spcPts val="0"/>
              </a:spcBef>
              <a:spcAft>
                <a:spcPts val="0"/>
              </a:spcAft>
              <a:buClr>
                <a:schemeClr val="lt1"/>
              </a:buClr>
              <a:buSzPts val="1800"/>
              <a:buFont typeface="DM Sans"/>
              <a:buNone/>
              <a:defRPr sz="1800">
                <a:solidFill>
                  <a:schemeClr val="lt1"/>
                </a:solidFill>
                <a:latin typeface="DM Sans"/>
                <a:ea typeface="DM Sans"/>
                <a:cs typeface="DM Sans"/>
                <a:sym typeface="DM Sans"/>
              </a:defRPr>
            </a:lvl9pPr>
          </a:lstStyle>
          <a:p>
            <a:endParaRPr/>
          </a:p>
        </p:txBody>
      </p:sp>
      <p:sp>
        <p:nvSpPr>
          <p:cNvPr id="132" name="Google Shape;132;p16"/>
          <p:cNvSpPr txBox="1">
            <a:spLocks noGrp="1"/>
          </p:cNvSpPr>
          <p:nvPr>
            <p:ph type="subTitle" idx="5"/>
          </p:nvPr>
        </p:nvSpPr>
        <p:spPr>
          <a:xfrm>
            <a:off x="6269906" y="3614847"/>
            <a:ext cx="2154000" cy="77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solidFill>
                  <a:schemeClr val="lt1"/>
                </a:solidFill>
              </a:defRPr>
            </a:lvl1pPr>
            <a:lvl2pPr lvl="1" algn="ctr" rtl="0">
              <a:lnSpc>
                <a:spcPct val="100000"/>
              </a:lnSpc>
              <a:spcBef>
                <a:spcPts val="1600"/>
              </a:spcBef>
              <a:spcAft>
                <a:spcPts val="0"/>
              </a:spcAft>
              <a:buNone/>
              <a:defRPr sz="1400">
                <a:solidFill>
                  <a:schemeClr val="lt1"/>
                </a:solidFill>
              </a:defRPr>
            </a:lvl2pPr>
            <a:lvl3pPr lvl="2" algn="ctr" rtl="0">
              <a:lnSpc>
                <a:spcPct val="100000"/>
              </a:lnSpc>
              <a:spcBef>
                <a:spcPts val="1600"/>
              </a:spcBef>
              <a:spcAft>
                <a:spcPts val="0"/>
              </a:spcAft>
              <a:buNone/>
              <a:defRPr sz="1400">
                <a:solidFill>
                  <a:schemeClr val="lt1"/>
                </a:solidFill>
              </a:defRPr>
            </a:lvl3pPr>
            <a:lvl4pPr lvl="3" algn="ctr" rtl="0">
              <a:lnSpc>
                <a:spcPct val="100000"/>
              </a:lnSpc>
              <a:spcBef>
                <a:spcPts val="1600"/>
              </a:spcBef>
              <a:spcAft>
                <a:spcPts val="0"/>
              </a:spcAft>
              <a:buNone/>
              <a:defRPr sz="1400">
                <a:solidFill>
                  <a:schemeClr val="lt1"/>
                </a:solidFill>
              </a:defRPr>
            </a:lvl4pPr>
            <a:lvl5pPr lvl="4" algn="ctr" rtl="0">
              <a:lnSpc>
                <a:spcPct val="100000"/>
              </a:lnSpc>
              <a:spcBef>
                <a:spcPts val="1600"/>
              </a:spcBef>
              <a:spcAft>
                <a:spcPts val="0"/>
              </a:spcAft>
              <a:buNone/>
              <a:defRPr sz="1400">
                <a:solidFill>
                  <a:schemeClr val="lt1"/>
                </a:solidFill>
              </a:defRPr>
            </a:lvl5pPr>
            <a:lvl6pPr lvl="5" algn="ctr" rtl="0">
              <a:lnSpc>
                <a:spcPct val="100000"/>
              </a:lnSpc>
              <a:spcBef>
                <a:spcPts val="1600"/>
              </a:spcBef>
              <a:spcAft>
                <a:spcPts val="0"/>
              </a:spcAft>
              <a:buNone/>
              <a:defRPr sz="1400">
                <a:solidFill>
                  <a:schemeClr val="lt1"/>
                </a:solidFill>
              </a:defRPr>
            </a:lvl6pPr>
            <a:lvl7pPr lvl="6" algn="ctr" rtl="0">
              <a:lnSpc>
                <a:spcPct val="100000"/>
              </a:lnSpc>
              <a:spcBef>
                <a:spcPts val="1600"/>
              </a:spcBef>
              <a:spcAft>
                <a:spcPts val="0"/>
              </a:spcAft>
              <a:buNone/>
              <a:defRPr sz="1400">
                <a:solidFill>
                  <a:schemeClr val="lt1"/>
                </a:solidFill>
              </a:defRPr>
            </a:lvl7pPr>
            <a:lvl8pPr lvl="7" algn="ctr" rtl="0">
              <a:lnSpc>
                <a:spcPct val="100000"/>
              </a:lnSpc>
              <a:spcBef>
                <a:spcPts val="1600"/>
              </a:spcBef>
              <a:spcAft>
                <a:spcPts val="0"/>
              </a:spcAft>
              <a:buNone/>
              <a:defRPr sz="1400">
                <a:solidFill>
                  <a:schemeClr val="lt1"/>
                </a:solidFill>
              </a:defRPr>
            </a:lvl8pPr>
            <a:lvl9pPr lvl="8" algn="ctr" rtl="0">
              <a:lnSpc>
                <a:spcPct val="100000"/>
              </a:lnSpc>
              <a:spcBef>
                <a:spcPts val="1600"/>
              </a:spcBef>
              <a:spcAft>
                <a:spcPts val="1600"/>
              </a:spcAft>
              <a:buNone/>
              <a:defRPr sz="1400">
                <a:solidFill>
                  <a:schemeClr val="lt1"/>
                </a:solidFill>
              </a:defRPr>
            </a:lvl9pPr>
          </a:lstStyle>
          <a:p>
            <a:endParaRPr/>
          </a:p>
        </p:txBody>
      </p:sp>
      <p:grpSp>
        <p:nvGrpSpPr>
          <p:cNvPr id="133" name="Google Shape;133;p16"/>
          <p:cNvGrpSpPr/>
          <p:nvPr/>
        </p:nvGrpSpPr>
        <p:grpSpPr>
          <a:xfrm>
            <a:off x="76200" y="76200"/>
            <a:ext cx="8991600" cy="4991100"/>
            <a:chOff x="76200" y="76200"/>
            <a:chExt cx="8991600" cy="4991100"/>
          </a:xfrm>
        </p:grpSpPr>
        <p:sp>
          <p:nvSpPr>
            <p:cNvPr id="134" name="Google Shape;134;p16"/>
            <p:cNvSpPr/>
            <p:nvPr/>
          </p:nvSpPr>
          <p:spPr>
            <a:xfrm>
              <a:off x="76200" y="76200"/>
              <a:ext cx="270600" cy="270600"/>
            </a:xfrm>
            <a:prstGeom prst="mathPlus">
              <a:avLst>
                <a:gd name="adj1" fmla="val 658"/>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35" name="Google Shape;135;p16"/>
            <p:cNvSpPr/>
            <p:nvPr/>
          </p:nvSpPr>
          <p:spPr>
            <a:xfrm>
              <a:off x="8797200" y="76200"/>
              <a:ext cx="270600" cy="270600"/>
            </a:xfrm>
            <a:prstGeom prst="mathPlus">
              <a:avLst>
                <a:gd name="adj1" fmla="val 658"/>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36" name="Google Shape;136;p16"/>
            <p:cNvSpPr/>
            <p:nvPr/>
          </p:nvSpPr>
          <p:spPr>
            <a:xfrm>
              <a:off x="76200" y="4796700"/>
              <a:ext cx="270600" cy="270600"/>
            </a:xfrm>
            <a:prstGeom prst="mathPlus">
              <a:avLst>
                <a:gd name="adj1" fmla="val 658"/>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37" name="Google Shape;137;p16"/>
            <p:cNvSpPr/>
            <p:nvPr/>
          </p:nvSpPr>
          <p:spPr>
            <a:xfrm>
              <a:off x="8797200" y="4796700"/>
              <a:ext cx="270600" cy="270600"/>
            </a:xfrm>
            <a:prstGeom prst="mathPlus">
              <a:avLst>
                <a:gd name="adj1" fmla="val 658"/>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grpSp>
      <p:sp>
        <p:nvSpPr>
          <p:cNvPr id="138" name="Google Shape;138;p16"/>
          <p:cNvSpPr txBox="1">
            <a:spLocks noGrp="1"/>
          </p:cNvSpPr>
          <p:nvPr>
            <p:ph type="ctrTitle" idx="6"/>
          </p:nvPr>
        </p:nvSpPr>
        <p:spPr>
          <a:xfrm>
            <a:off x="1410611" y="490996"/>
            <a:ext cx="63228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400"/>
              <a:buNone/>
              <a:defRPr sz="2400">
                <a:solidFill>
                  <a:schemeClr val="lt1"/>
                </a:solidFill>
              </a:defRPr>
            </a:lvl1pPr>
            <a:lvl2pPr lvl="1"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2pPr>
            <a:lvl3pPr lvl="2"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3pPr>
            <a:lvl4pPr lvl="3"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4pPr>
            <a:lvl5pPr lvl="4"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5pPr>
            <a:lvl6pPr lvl="5"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6pPr>
            <a:lvl7pPr lvl="6"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7pPr>
            <a:lvl8pPr lvl="7"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8pPr>
            <a:lvl9pPr lvl="8" rtl="0">
              <a:spcBef>
                <a:spcPts val="0"/>
              </a:spcBef>
              <a:spcAft>
                <a:spcPts val="0"/>
              </a:spcAft>
              <a:buClr>
                <a:schemeClr val="lt1"/>
              </a:buClr>
              <a:buSzPts val="2400"/>
              <a:buFont typeface="DM Sans"/>
              <a:buNone/>
              <a:defRPr sz="2400">
                <a:solidFill>
                  <a:schemeClr val="lt1"/>
                </a:solidFill>
                <a:latin typeface="DM Sans"/>
                <a:ea typeface="DM Sans"/>
                <a:cs typeface="DM Sans"/>
                <a:sym typeface="DM Sans"/>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2800"/>
              <a:buFont typeface="Anton"/>
              <a:buNone/>
              <a:defRPr sz="2800">
                <a:solidFill>
                  <a:schemeClr val="dk2"/>
                </a:solidFill>
                <a:latin typeface="Anton"/>
                <a:ea typeface="Anton"/>
                <a:cs typeface="Anton"/>
                <a:sym typeface="Anton"/>
              </a:defRPr>
            </a:lvl1pPr>
            <a:lvl2pPr lvl="1" rtl="0">
              <a:spcBef>
                <a:spcPts val="0"/>
              </a:spcBef>
              <a:spcAft>
                <a:spcPts val="0"/>
              </a:spcAft>
              <a:buClr>
                <a:schemeClr val="dk2"/>
              </a:buClr>
              <a:buSzPts val="2800"/>
              <a:buFont typeface="Anton"/>
              <a:buNone/>
              <a:defRPr sz="2800">
                <a:solidFill>
                  <a:schemeClr val="dk2"/>
                </a:solidFill>
                <a:latin typeface="Anton"/>
                <a:ea typeface="Anton"/>
                <a:cs typeface="Anton"/>
                <a:sym typeface="Anton"/>
              </a:defRPr>
            </a:lvl2pPr>
            <a:lvl3pPr lvl="2" rtl="0">
              <a:spcBef>
                <a:spcPts val="0"/>
              </a:spcBef>
              <a:spcAft>
                <a:spcPts val="0"/>
              </a:spcAft>
              <a:buClr>
                <a:schemeClr val="dk2"/>
              </a:buClr>
              <a:buSzPts val="2800"/>
              <a:buFont typeface="Anton"/>
              <a:buNone/>
              <a:defRPr sz="2800">
                <a:solidFill>
                  <a:schemeClr val="dk2"/>
                </a:solidFill>
                <a:latin typeface="Anton"/>
                <a:ea typeface="Anton"/>
                <a:cs typeface="Anton"/>
                <a:sym typeface="Anton"/>
              </a:defRPr>
            </a:lvl3pPr>
            <a:lvl4pPr lvl="3" rtl="0">
              <a:spcBef>
                <a:spcPts val="0"/>
              </a:spcBef>
              <a:spcAft>
                <a:spcPts val="0"/>
              </a:spcAft>
              <a:buClr>
                <a:schemeClr val="dk2"/>
              </a:buClr>
              <a:buSzPts val="2800"/>
              <a:buFont typeface="Anton"/>
              <a:buNone/>
              <a:defRPr sz="2800">
                <a:solidFill>
                  <a:schemeClr val="dk2"/>
                </a:solidFill>
                <a:latin typeface="Anton"/>
                <a:ea typeface="Anton"/>
                <a:cs typeface="Anton"/>
                <a:sym typeface="Anton"/>
              </a:defRPr>
            </a:lvl4pPr>
            <a:lvl5pPr lvl="4" rtl="0">
              <a:spcBef>
                <a:spcPts val="0"/>
              </a:spcBef>
              <a:spcAft>
                <a:spcPts val="0"/>
              </a:spcAft>
              <a:buClr>
                <a:schemeClr val="dk2"/>
              </a:buClr>
              <a:buSzPts val="2800"/>
              <a:buFont typeface="Anton"/>
              <a:buNone/>
              <a:defRPr sz="2800">
                <a:solidFill>
                  <a:schemeClr val="dk2"/>
                </a:solidFill>
                <a:latin typeface="Anton"/>
                <a:ea typeface="Anton"/>
                <a:cs typeface="Anton"/>
                <a:sym typeface="Anton"/>
              </a:defRPr>
            </a:lvl5pPr>
            <a:lvl6pPr lvl="5" rtl="0">
              <a:spcBef>
                <a:spcPts val="0"/>
              </a:spcBef>
              <a:spcAft>
                <a:spcPts val="0"/>
              </a:spcAft>
              <a:buClr>
                <a:schemeClr val="dk2"/>
              </a:buClr>
              <a:buSzPts val="2800"/>
              <a:buFont typeface="Anton"/>
              <a:buNone/>
              <a:defRPr sz="2800">
                <a:solidFill>
                  <a:schemeClr val="dk2"/>
                </a:solidFill>
                <a:latin typeface="Anton"/>
                <a:ea typeface="Anton"/>
                <a:cs typeface="Anton"/>
                <a:sym typeface="Anton"/>
              </a:defRPr>
            </a:lvl6pPr>
            <a:lvl7pPr lvl="6" rtl="0">
              <a:spcBef>
                <a:spcPts val="0"/>
              </a:spcBef>
              <a:spcAft>
                <a:spcPts val="0"/>
              </a:spcAft>
              <a:buClr>
                <a:schemeClr val="dk2"/>
              </a:buClr>
              <a:buSzPts val="2800"/>
              <a:buFont typeface="Anton"/>
              <a:buNone/>
              <a:defRPr sz="2800">
                <a:solidFill>
                  <a:schemeClr val="dk2"/>
                </a:solidFill>
                <a:latin typeface="Anton"/>
                <a:ea typeface="Anton"/>
                <a:cs typeface="Anton"/>
                <a:sym typeface="Anton"/>
              </a:defRPr>
            </a:lvl7pPr>
            <a:lvl8pPr lvl="7" rtl="0">
              <a:spcBef>
                <a:spcPts val="0"/>
              </a:spcBef>
              <a:spcAft>
                <a:spcPts val="0"/>
              </a:spcAft>
              <a:buClr>
                <a:schemeClr val="dk2"/>
              </a:buClr>
              <a:buSzPts val="2800"/>
              <a:buFont typeface="Anton"/>
              <a:buNone/>
              <a:defRPr sz="2800">
                <a:solidFill>
                  <a:schemeClr val="dk2"/>
                </a:solidFill>
                <a:latin typeface="Anton"/>
                <a:ea typeface="Anton"/>
                <a:cs typeface="Anton"/>
                <a:sym typeface="Anton"/>
              </a:defRPr>
            </a:lvl8pPr>
            <a:lvl9pPr lvl="8" rtl="0">
              <a:spcBef>
                <a:spcPts val="0"/>
              </a:spcBef>
              <a:spcAft>
                <a:spcPts val="0"/>
              </a:spcAft>
              <a:buClr>
                <a:schemeClr val="dk2"/>
              </a:buClr>
              <a:buSzPts val="2800"/>
              <a:buFont typeface="Anton"/>
              <a:buNone/>
              <a:defRPr sz="2800">
                <a:solidFill>
                  <a:schemeClr val="dk2"/>
                </a:solidFill>
                <a:latin typeface="Anton"/>
                <a:ea typeface="Anton"/>
                <a:cs typeface="Anton"/>
                <a:sym typeface="Anton"/>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Anaheim"/>
              <a:buChar char="●"/>
              <a:defRPr sz="1800">
                <a:solidFill>
                  <a:schemeClr val="dk2"/>
                </a:solidFill>
                <a:latin typeface="Anaheim"/>
                <a:ea typeface="Anaheim"/>
                <a:cs typeface="Anaheim"/>
                <a:sym typeface="Anaheim"/>
              </a:defRPr>
            </a:lvl1pPr>
            <a:lvl2pPr marL="914400" lvl="1" indent="-317500" rtl="0">
              <a:lnSpc>
                <a:spcPct val="115000"/>
              </a:lnSpc>
              <a:spcBef>
                <a:spcPts val="1600"/>
              </a:spcBef>
              <a:spcAft>
                <a:spcPts val="0"/>
              </a:spcAft>
              <a:buClr>
                <a:schemeClr val="dk2"/>
              </a:buClr>
              <a:buSzPts val="1400"/>
              <a:buFont typeface="Anaheim"/>
              <a:buChar char="○"/>
              <a:defRPr>
                <a:solidFill>
                  <a:schemeClr val="dk2"/>
                </a:solidFill>
                <a:latin typeface="Anaheim"/>
                <a:ea typeface="Anaheim"/>
                <a:cs typeface="Anaheim"/>
                <a:sym typeface="Anaheim"/>
              </a:defRPr>
            </a:lvl2pPr>
            <a:lvl3pPr marL="1371600" lvl="2" indent="-317500" rtl="0">
              <a:lnSpc>
                <a:spcPct val="115000"/>
              </a:lnSpc>
              <a:spcBef>
                <a:spcPts val="1600"/>
              </a:spcBef>
              <a:spcAft>
                <a:spcPts val="0"/>
              </a:spcAft>
              <a:buClr>
                <a:schemeClr val="dk2"/>
              </a:buClr>
              <a:buSzPts val="1400"/>
              <a:buFont typeface="Anaheim"/>
              <a:buChar char="■"/>
              <a:defRPr>
                <a:solidFill>
                  <a:schemeClr val="dk2"/>
                </a:solidFill>
                <a:latin typeface="Anaheim"/>
                <a:ea typeface="Anaheim"/>
                <a:cs typeface="Anaheim"/>
                <a:sym typeface="Anaheim"/>
              </a:defRPr>
            </a:lvl3pPr>
            <a:lvl4pPr marL="1828800" lvl="3" indent="-317500" rtl="0">
              <a:lnSpc>
                <a:spcPct val="115000"/>
              </a:lnSpc>
              <a:spcBef>
                <a:spcPts val="1600"/>
              </a:spcBef>
              <a:spcAft>
                <a:spcPts val="0"/>
              </a:spcAft>
              <a:buClr>
                <a:schemeClr val="dk2"/>
              </a:buClr>
              <a:buSzPts val="1400"/>
              <a:buFont typeface="Anaheim"/>
              <a:buChar char="●"/>
              <a:defRPr>
                <a:solidFill>
                  <a:schemeClr val="dk2"/>
                </a:solidFill>
                <a:latin typeface="Anaheim"/>
                <a:ea typeface="Anaheim"/>
                <a:cs typeface="Anaheim"/>
                <a:sym typeface="Anaheim"/>
              </a:defRPr>
            </a:lvl4pPr>
            <a:lvl5pPr marL="2286000" lvl="4" indent="-317500" rtl="0">
              <a:lnSpc>
                <a:spcPct val="115000"/>
              </a:lnSpc>
              <a:spcBef>
                <a:spcPts val="1600"/>
              </a:spcBef>
              <a:spcAft>
                <a:spcPts val="0"/>
              </a:spcAft>
              <a:buClr>
                <a:schemeClr val="dk2"/>
              </a:buClr>
              <a:buSzPts val="1400"/>
              <a:buFont typeface="Anaheim"/>
              <a:buChar char="○"/>
              <a:defRPr>
                <a:solidFill>
                  <a:schemeClr val="dk2"/>
                </a:solidFill>
                <a:latin typeface="Anaheim"/>
                <a:ea typeface="Anaheim"/>
                <a:cs typeface="Anaheim"/>
                <a:sym typeface="Anaheim"/>
              </a:defRPr>
            </a:lvl5pPr>
            <a:lvl6pPr marL="2743200" lvl="5" indent="-317500" rtl="0">
              <a:lnSpc>
                <a:spcPct val="115000"/>
              </a:lnSpc>
              <a:spcBef>
                <a:spcPts val="1600"/>
              </a:spcBef>
              <a:spcAft>
                <a:spcPts val="0"/>
              </a:spcAft>
              <a:buClr>
                <a:schemeClr val="dk2"/>
              </a:buClr>
              <a:buSzPts val="1400"/>
              <a:buFont typeface="Anaheim"/>
              <a:buChar char="■"/>
              <a:defRPr>
                <a:solidFill>
                  <a:schemeClr val="dk2"/>
                </a:solidFill>
                <a:latin typeface="Anaheim"/>
                <a:ea typeface="Anaheim"/>
                <a:cs typeface="Anaheim"/>
                <a:sym typeface="Anaheim"/>
              </a:defRPr>
            </a:lvl6pPr>
            <a:lvl7pPr marL="3200400" lvl="6" indent="-317500" rtl="0">
              <a:lnSpc>
                <a:spcPct val="115000"/>
              </a:lnSpc>
              <a:spcBef>
                <a:spcPts val="1600"/>
              </a:spcBef>
              <a:spcAft>
                <a:spcPts val="0"/>
              </a:spcAft>
              <a:buClr>
                <a:schemeClr val="dk2"/>
              </a:buClr>
              <a:buSzPts val="1400"/>
              <a:buFont typeface="Anaheim"/>
              <a:buChar char="●"/>
              <a:defRPr>
                <a:solidFill>
                  <a:schemeClr val="dk2"/>
                </a:solidFill>
                <a:latin typeface="Anaheim"/>
                <a:ea typeface="Anaheim"/>
                <a:cs typeface="Anaheim"/>
                <a:sym typeface="Anaheim"/>
              </a:defRPr>
            </a:lvl7pPr>
            <a:lvl8pPr marL="3657600" lvl="7" indent="-317500" rtl="0">
              <a:lnSpc>
                <a:spcPct val="115000"/>
              </a:lnSpc>
              <a:spcBef>
                <a:spcPts val="1600"/>
              </a:spcBef>
              <a:spcAft>
                <a:spcPts val="0"/>
              </a:spcAft>
              <a:buClr>
                <a:schemeClr val="dk2"/>
              </a:buClr>
              <a:buSzPts val="1400"/>
              <a:buFont typeface="Anaheim"/>
              <a:buChar char="○"/>
              <a:defRPr>
                <a:solidFill>
                  <a:schemeClr val="dk2"/>
                </a:solidFill>
                <a:latin typeface="Anaheim"/>
                <a:ea typeface="Anaheim"/>
                <a:cs typeface="Anaheim"/>
                <a:sym typeface="Anaheim"/>
              </a:defRPr>
            </a:lvl8pPr>
            <a:lvl9pPr marL="4114800" lvl="8" indent="-317500" rtl="0">
              <a:lnSpc>
                <a:spcPct val="115000"/>
              </a:lnSpc>
              <a:spcBef>
                <a:spcPts val="1600"/>
              </a:spcBef>
              <a:spcAft>
                <a:spcPts val="1600"/>
              </a:spcAft>
              <a:buClr>
                <a:schemeClr val="dk2"/>
              </a:buClr>
              <a:buSzPts val="1400"/>
              <a:buFont typeface="Anaheim"/>
              <a:buChar char="■"/>
              <a:defRPr>
                <a:solidFill>
                  <a:schemeClr val="dk2"/>
                </a:solidFill>
                <a:latin typeface="Anaheim"/>
                <a:ea typeface="Anaheim"/>
                <a:cs typeface="Anaheim"/>
                <a:sym typeface="Anahei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4" r:id="rId4"/>
    <p:sldLayoutId id="2147483655" r:id="rId5"/>
    <p:sldLayoutId id="2147483656" r:id="rId6"/>
    <p:sldLayoutId id="2147483660" r:id="rId7"/>
    <p:sldLayoutId id="2147483661" r:id="rId8"/>
    <p:sldLayoutId id="2147483662" r:id="rId9"/>
    <p:sldLayoutId id="2147483664" r:id="rId10"/>
    <p:sldLayoutId id="214748366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1.gif"/><Relationship Id="rId7" Type="http://schemas.openxmlformats.org/officeDocument/2006/relationships/hyperlink" Target="https://rasa-hr.com/paradigm/"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gif"/></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gif"/></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gif"/></Relationships>
</file>

<file path=ppt/slides/_rels/slide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gif"/></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4.sv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gif"/></Relationships>
</file>

<file path=ppt/slides/_rels/slide9.xml.rels><?xml version="1.0" encoding="UTF-8" standalone="yes"?>
<Relationships xmlns="http://schemas.openxmlformats.org/package/2006/relationships"><Relationship Id="rId3" Type="http://schemas.openxmlformats.org/officeDocument/2006/relationships/hyperlink" Target="https://docs.google.com/spreadsheets/d/1S-t170QeeihHgzX75y1daPEYX6tCysqKQGXBYYJ-cH4/copy" TargetMode="External"/><Relationship Id="rId7" Type="http://schemas.openxmlformats.org/officeDocument/2006/relationships/image" Target="../media/image4.sv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9"/>
        <p:cNvGrpSpPr/>
        <p:nvPr/>
      </p:nvGrpSpPr>
      <p:grpSpPr>
        <a:xfrm>
          <a:off x="0" y="0"/>
          <a:ext cx="0" cy="0"/>
          <a:chOff x="0" y="0"/>
          <a:chExt cx="0" cy="0"/>
        </a:xfrm>
      </p:grpSpPr>
      <p:pic>
        <p:nvPicPr>
          <p:cNvPr id="7" name="Picture 6">
            <a:extLst>
              <a:ext uri="{FF2B5EF4-FFF2-40B4-BE49-F238E27FC236}">
                <a16:creationId xmlns:a16="http://schemas.microsoft.com/office/drawing/2014/main" id="{98B816E4-EC33-4CB6-97FB-035B666FAFBE}"/>
              </a:ext>
            </a:extLst>
          </p:cNvPr>
          <p:cNvPicPr>
            <a:picLocks noChangeAspect="1"/>
          </p:cNvPicPr>
          <p:nvPr/>
        </p:nvPicPr>
        <p:blipFill>
          <a:blip r:embed="rId3"/>
          <a:stretch>
            <a:fillRect/>
          </a:stretch>
        </p:blipFill>
        <p:spPr>
          <a:xfrm>
            <a:off x="4373336" y="791291"/>
            <a:ext cx="4354504" cy="4354504"/>
          </a:xfrm>
          <a:prstGeom prst="rect">
            <a:avLst/>
          </a:prstGeom>
        </p:spPr>
      </p:pic>
      <p:sp>
        <p:nvSpPr>
          <p:cNvPr id="222" name="Google Shape;222;p25"/>
          <p:cNvSpPr txBox="1">
            <a:spLocks noGrp="1"/>
          </p:cNvSpPr>
          <p:nvPr>
            <p:ph type="ctrTitle"/>
          </p:nvPr>
        </p:nvSpPr>
        <p:spPr>
          <a:xfrm flipH="1">
            <a:off x="662813" y="1320452"/>
            <a:ext cx="3478500" cy="611929"/>
          </a:xfrm>
          <a:prstGeom prst="rect">
            <a:avLst/>
          </a:prstGeom>
        </p:spPr>
        <p:txBody>
          <a:bodyPr spcFirstLastPara="1" wrap="square" lIns="91425" tIns="91425" rIns="91425" bIns="91425" anchor="b" anchorCtr="0">
            <a:noAutofit/>
          </a:bodyPr>
          <a:lstStyle/>
          <a:p>
            <a:pPr marL="0" lvl="0" indent="0" algn="r" rtl="1">
              <a:spcBef>
                <a:spcPts val="0"/>
              </a:spcBef>
              <a:spcAft>
                <a:spcPts val="0"/>
              </a:spcAft>
              <a:buNone/>
            </a:pPr>
            <a:r>
              <a:rPr lang="fa-IR" sz="3000" dirty="0">
                <a:solidFill>
                  <a:schemeClr val="dk2"/>
                </a:solidFill>
                <a:cs typeface="B Titr" panose="00000700000000000000" pitchFamily="2" charset="-78"/>
              </a:rPr>
              <a:t>ایجاد یک مدل شایستگی</a:t>
            </a:r>
            <a:endParaRPr lang="en-US" sz="3000" dirty="0">
              <a:solidFill>
                <a:schemeClr val="dk2"/>
              </a:solidFill>
              <a:cs typeface="B Titr" panose="00000700000000000000" pitchFamily="2" charset="-78"/>
            </a:endParaRPr>
          </a:p>
        </p:txBody>
      </p:sp>
      <p:pic>
        <p:nvPicPr>
          <p:cNvPr id="227" name="Google Shape;227;p25"/>
          <p:cNvPicPr preferRelativeResize="0"/>
          <p:nvPr/>
        </p:nvPicPr>
        <p:blipFill rotWithShape="1">
          <a:blip r:embed="rId4">
            <a:alphaModFix/>
          </a:blip>
          <a:srcRect l="42779" t="6693" r="44094" b="81710"/>
          <a:stretch/>
        </p:blipFill>
        <p:spPr>
          <a:xfrm rot="10800000" flipH="1">
            <a:off x="4141313" y="488299"/>
            <a:ext cx="574401" cy="507474"/>
          </a:xfrm>
          <a:prstGeom prst="rect">
            <a:avLst/>
          </a:prstGeom>
          <a:noFill/>
          <a:ln>
            <a:noFill/>
          </a:ln>
        </p:spPr>
      </p:pic>
      <p:pic>
        <p:nvPicPr>
          <p:cNvPr id="228" name="Google Shape;228;p25"/>
          <p:cNvPicPr preferRelativeResize="0"/>
          <p:nvPr/>
        </p:nvPicPr>
        <p:blipFill rotWithShape="1">
          <a:blip r:embed="rId4">
            <a:alphaModFix/>
          </a:blip>
          <a:srcRect l="50634" t="9752" r="43731" b="81493"/>
          <a:stretch/>
        </p:blipFill>
        <p:spPr>
          <a:xfrm rot="10800000" flipH="1">
            <a:off x="4396166" y="3311243"/>
            <a:ext cx="254775" cy="395850"/>
          </a:xfrm>
          <a:prstGeom prst="rect">
            <a:avLst/>
          </a:prstGeom>
          <a:noFill/>
          <a:ln>
            <a:noFill/>
          </a:ln>
        </p:spPr>
      </p:pic>
      <p:pic>
        <p:nvPicPr>
          <p:cNvPr id="229" name="Google Shape;229;p25"/>
          <p:cNvPicPr preferRelativeResize="0"/>
          <p:nvPr/>
        </p:nvPicPr>
        <p:blipFill rotWithShape="1">
          <a:blip r:embed="rId4">
            <a:alphaModFix/>
          </a:blip>
          <a:srcRect l="47142" t="6693" r="44094" b="81710"/>
          <a:stretch/>
        </p:blipFill>
        <p:spPr>
          <a:xfrm rot="10800000" flipH="1">
            <a:off x="8511076" y="2395486"/>
            <a:ext cx="383475" cy="507474"/>
          </a:xfrm>
          <a:prstGeom prst="rect">
            <a:avLst/>
          </a:prstGeom>
          <a:noFill/>
          <a:ln>
            <a:noFill/>
          </a:ln>
        </p:spPr>
      </p:pic>
      <p:pic>
        <p:nvPicPr>
          <p:cNvPr id="3" name="Graphic 2">
            <a:extLst>
              <a:ext uri="{FF2B5EF4-FFF2-40B4-BE49-F238E27FC236}">
                <a16:creationId xmlns:a16="http://schemas.microsoft.com/office/drawing/2014/main" id="{000E3B53-33BB-4DA1-8DFD-4A16FC8FD38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38542" y="4507630"/>
            <a:ext cx="754315" cy="257804"/>
          </a:xfrm>
          <a:prstGeom prst="rect">
            <a:avLst/>
          </a:prstGeom>
        </p:spPr>
      </p:pic>
      <p:sp>
        <p:nvSpPr>
          <p:cNvPr id="5" name="TextBox 4"/>
          <p:cNvSpPr txBox="1"/>
          <p:nvPr/>
        </p:nvSpPr>
        <p:spPr>
          <a:xfrm>
            <a:off x="416160" y="2137546"/>
            <a:ext cx="3136739" cy="830997"/>
          </a:xfrm>
          <a:prstGeom prst="rect">
            <a:avLst/>
          </a:prstGeom>
          <a:noFill/>
        </p:spPr>
        <p:txBody>
          <a:bodyPr wrap="square" rtlCol="1">
            <a:spAutoFit/>
          </a:bodyPr>
          <a:lstStyle/>
          <a:p>
            <a:r>
              <a:rPr lang="en-US" sz="2400" dirty="0">
                <a:solidFill>
                  <a:schemeClr val="accent6">
                    <a:lumMod val="50000"/>
                  </a:schemeClr>
                </a:solidFill>
                <a:latin typeface="Impact" panose="020B0806030902050204" pitchFamily="34" charset="0"/>
              </a:rPr>
              <a:t>Building a competency Model</a:t>
            </a:r>
            <a:endParaRPr lang="fa-IR" sz="2400" dirty="0">
              <a:solidFill>
                <a:schemeClr val="accent6">
                  <a:lumMod val="50000"/>
                </a:schemeClr>
              </a:solidFill>
              <a:latin typeface="Impact" panose="020B080603090205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05"/>
        <p:cNvGrpSpPr/>
        <p:nvPr/>
      </p:nvGrpSpPr>
      <p:grpSpPr>
        <a:xfrm>
          <a:off x="0" y="0"/>
          <a:ext cx="0" cy="0"/>
          <a:chOff x="0" y="0"/>
          <a:chExt cx="0" cy="0"/>
        </a:xfrm>
      </p:grpSpPr>
      <p:sp>
        <p:nvSpPr>
          <p:cNvPr id="906" name="Google Shape;906;p84"/>
          <p:cNvSpPr txBox="1">
            <a:spLocks noGrp="1"/>
          </p:cNvSpPr>
          <p:nvPr>
            <p:ph type="ctrTitle"/>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THANKS!</a:t>
            </a:r>
            <a:endParaRPr dirty="0"/>
          </a:p>
        </p:txBody>
      </p:sp>
      <p:sp>
        <p:nvSpPr>
          <p:cNvPr id="907" name="Google Shape;907;p84"/>
          <p:cNvSpPr/>
          <p:nvPr/>
        </p:nvSpPr>
        <p:spPr>
          <a:xfrm>
            <a:off x="4348181" y="4356522"/>
            <a:ext cx="433002" cy="2558"/>
          </a:xfrm>
          <a:custGeom>
            <a:avLst/>
            <a:gdLst/>
            <a:ahLst/>
            <a:cxnLst/>
            <a:rect l="l" t="t" r="r" b="b"/>
            <a:pathLst>
              <a:path w="9478" h="56" extrusionOk="0">
                <a:moveTo>
                  <a:pt x="0" y="0"/>
                </a:moveTo>
                <a:lnTo>
                  <a:pt x="0" y="55"/>
                </a:lnTo>
                <a:lnTo>
                  <a:pt x="9477" y="55"/>
                </a:lnTo>
                <a:lnTo>
                  <a:pt x="94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84"/>
          <p:cNvSpPr/>
          <p:nvPr/>
        </p:nvSpPr>
        <p:spPr>
          <a:xfrm>
            <a:off x="4870417" y="4356522"/>
            <a:ext cx="63502" cy="2558"/>
          </a:xfrm>
          <a:custGeom>
            <a:avLst/>
            <a:gdLst/>
            <a:ahLst/>
            <a:cxnLst/>
            <a:rect l="l" t="t" r="r" b="b"/>
            <a:pathLst>
              <a:path w="1390" h="56" extrusionOk="0">
                <a:moveTo>
                  <a:pt x="1" y="0"/>
                </a:moveTo>
                <a:lnTo>
                  <a:pt x="1" y="55"/>
                </a:lnTo>
                <a:lnTo>
                  <a:pt x="1389" y="55"/>
                </a:lnTo>
                <a:lnTo>
                  <a:pt x="13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84"/>
          <p:cNvSpPr/>
          <p:nvPr/>
        </p:nvSpPr>
        <p:spPr>
          <a:xfrm>
            <a:off x="4577296" y="1206564"/>
            <a:ext cx="55690" cy="51076"/>
          </a:xfrm>
          <a:custGeom>
            <a:avLst/>
            <a:gdLst/>
            <a:ahLst/>
            <a:cxnLst/>
            <a:rect l="l" t="t" r="r" b="b"/>
            <a:pathLst>
              <a:path w="1219" h="1118" extrusionOk="0">
                <a:moveTo>
                  <a:pt x="610" y="1"/>
                </a:moveTo>
                <a:cubicBezTo>
                  <a:pt x="578" y="1"/>
                  <a:pt x="546" y="17"/>
                  <a:pt x="530" y="50"/>
                </a:cubicBezTo>
                <a:lnTo>
                  <a:pt x="416" y="275"/>
                </a:lnTo>
                <a:cubicBezTo>
                  <a:pt x="406" y="301"/>
                  <a:pt x="380" y="319"/>
                  <a:pt x="351" y="323"/>
                </a:cubicBezTo>
                <a:lnTo>
                  <a:pt x="103" y="359"/>
                </a:lnTo>
                <a:cubicBezTo>
                  <a:pt x="30" y="371"/>
                  <a:pt x="1" y="462"/>
                  <a:pt x="52" y="513"/>
                </a:cubicBezTo>
                <a:lnTo>
                  <a:pt x="231" y="688"/>
                </a:lnTo>
                <a:cubicBezTo>
                  <a:pt x="253" y="709"/>
                  <a:pt x="263" y="738"/>
                  <a:pt x="260" y="768"/>
                </a:cubicBezTo>
                <a:lnTo>
                  <a:pt x="216" y="1012"/>
                </a:lnTo>
                <a:cubicBezTo>
                  <a:pt x="205" y="1069"/>
                  <a:pt x="252" y="1118"/>
                  <a:pt x="305" y="1118"/>
                </a:cubicBezTo>
                <a:cubicBezTo>
                  <a:pt x="319" y="1118"/>
                  <a:pt x="333" y="1114"/>
                  <a:pt x="347" y="1107"/>
                </a:cubicBezTo>
                <a:lnTo>
                  <a:pt x="566" y="990"/>
                </a:lnTo>
                <a:cubicBezTo>
                  <a:pt x="581" y="985"/>
                  <a:pt x="595" y="982"/>
                  <a:pt x="609" y="982"/>
                </a:cubicBezTo>
                <a:cubicBezTo>
                  <a:pt x="624" y="982"/>
                  <a:pt x="637" y="985"/>
                  <a:pt x="650" y="990"/>
                </a:cubicBezTo>
                <a:lnTo>
                  <a:pt x="872" y="1107"/>
                </a:lnTo>
                <a:cubicBezTo>
                  <a:pt x="886" y="1114"/>
                  <a:pt x="900" y="1118"/>
                  <a:pt x="914" y="1118"/>
                </a:cubicBezTo>
                <a:cubicBezTo>
                  <a:pt x="966" y="1118"/>
                  <a:pt x="1012" y="1069"/>
                  <a:pt x="1003" y="1012"/>
                </a:cubicBezTo>
                <a:lnTo>
                  <a:pt x="959" y="768"/>
                </a:lnTo>
                <a:cubicBezTo>
                  <a:pt x="956" y="738"/>
                  <a:pt x="963" y="709"/>
                  <a:pt x="985" y="688"/>
                </a:cubicBezTo>
                <a:lnTo>
                  <a:pt x="1164" y="513"/>
                </a:lnTo>
                <a:cubicBezTo>
                  <a:pt x="1218" y="462"/>
                  <a:pt x="1190" y="371"/>
                  <a:pt x="1116" y="359"/>
                </a:cubicBezTo>
                <a:lnTo>
                  <a:pt x="868" y="323"/>
                </a:lnTo>
                <a:cubicBezTo>
                  <a:pt x="840" y="319"/>
                  <a:pt x="814" y="301"/>
                  <a:pt x="799" y="275"/>
                </a:cubicBezTo>
                <a:lnTo>
                  <a:pt x="690" y="50"/>
                </a:lnTo>
                <a:cubicBezTo>
                  <a:pt x="673" y="17"/>
                  <a:pt x="641" y="1"/>
                  <a:pt x="6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84"/>
          <p:cNvSpPr/>
          <p:nvPr/>
        </p:nvSpPr>
        <p:spPr>
          <a:xfrm>
            <a:off x="4646784" y="3096822"/>
            <a:ext cx="96441" cy="88446"/>
          </a:xfrm>
          <a:custGeom>
            <a:avLst/>
            <a:gdLst/>
            <a:ahLst/>
            <a:cxnLst/>
            <a:rect l="l" t="t" r="r" b="b"/>
            <a:pathLst>
              <a:path w="2111" h="1936" extrusionOk="0">
                <a:moveTo>
                  <a:pt x="1055" y="1"/>
                </a:moveTo>
                <a:cubicBezTo>
                  <a:pt x="1000" y="1"/>
                  <a:pt x="944" y="30"/>
                  <a:pt x="915" y="88"/>
                </a:cubicBezTo>
                <a:lnTo>
                  <a:pt x="722" y="475"/>
                </a:lnTo>
                <a:cubicBezTo>
                  <a:pt x="700" y="522"/>
                  <a:pt x="656" y="555"/>
                  <a:pt x="606" y="562"/>
                </a:cubicBezTo>
                <a:lnTo>
                  <a:pt x="179" y="624"/>
                </a:lnTo>
                <a:cubicBezTo>
                  <a:pt x="51" y="642"/>
                  <a:pt x="0" y="799"/>
                  <a:pt x="91" y="887"/>
                </a:cubicBezTo>
                <a:lnTo>
                  <a:pt x="401" y="1189"/>
                </a:lnTo>
                <a:cubicBezTo>
                  <a:pt x="438" y="1225"/>
                  <a:pt x="456" y="1277"/>
                  <a:pt x="448" y="1328"/>
                </a:cubicBezTo>
                <a:lnTo>
                  <a:pt x="372" y="1754"/>
                </a:lnTo>
                <a:cubicBezTo>
                  <a:pt x="355" y="1855"/>
                  <a:pt x="436" y="1936"/>
                  <a:pt x="526" y="1936"/>
                </a:cubicBezTo>
                <a:cubicBezTo>
                  <a:pt x="550" y="1936"/>
                  <a:pt x="574" y="1930"/>
                  <a:pt x="598" y="1918"/>
                </a:cubicBezTo>
                <a:lnTo>
                  <a:pt x="981" y="1718"/>
                </a:lnTo>
                <a:cubicBezTo>
                  <a:pt x="1004" y="1705"/>
                  <a:pt x="1030" y="1699"/>
                  <a:pt x="1055" y="1699"/>
                </a:cubicBezTo>
                <a:cubicBezTo>
                  <a:pt x="1080" y="1699"/>
                  <a:pt x="1104" y="1705"/>
                  <a:pt x="1126" y="1718"/>
                </a:cubicBezTo>
                <a:lnTo>
                  <a:pt x="1509" y="1918"/>
                </a:lnTo>
                <a:cubicBezTo>
                  <a:pt x="1533" y="1930"/>
                  <a:pt x="1558" y="1936"/>
                  <a:pt x="1582" y="1936"/>
                </a:cubicBezTo>
                <a:cubicBezTo>
                  <a:pt x="1673" y="1936"/>
                  <a:pt x="1752" y="1855"/>
                  <a:pt x="1735" y="1754"/>
                </a:cubicBezTo>
                <a:lnTo>
                  <a:pt x="1662" y="1328"/>
                </a:lnTo>
                <a:cubicBezTo>
                  <a:pt x="1655" y="1277"/>
                  <a:pt x="1669" y="1225"/>
                  <a:pt x="1706" y="1189"/>
                </a:cubicBezTo>
                <a:lnTo>
                  <a:pt x="2016" y="887"/>
                </a:lnTo>
                <a:cubicBezTo>
                  <a:pt x="2110" y="799"/>
                  <a:pt x="2060" y="642"/>
                  <a:pt x="1932" y="624"/>
                </a:cubicBezTo>
                <a:lnTo>
                  <a:pt x="1502" y="562"/>
                </a:lnTo>
                <a:cubicBezTo>
                  <a:pt x="1451" y="555"/>
                  <a:pt x="1407" y="522"/>
                  <a:pt x="1385" y="475"/>
                </a:cubicBezTo>
                <a:lnTo>
                  <a:pt x="1192" y="88"/>
                </a:lnTo>
                <a:cubicBezTo>
                  <a:pt x="1165" y="30"/>
                  <a:pt x="1110" y="1"/>
                  <a:pt x="10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84"/>
          <p:cNvSpPr/>
          <p:nvPr/>
        </p:nvSpPr>
        <p:spPr>
          <a:xfrm>
            <a:off x="6248438" y="617700"/>
            <a:ext cx="198000" cy="19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84"/>
          <p:cNvSpPr/>
          <p:nvPr/>
        </p:nvSpPr>
        <p:spPr>
          <a:xfrm>
            <a:off x="6574888" y="617700"/>
            <a:ext cx="198000" cy="19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84"/>
          <p:cNvSpPr/>
          <p:nvPr/>
        </p:nvSpPr>
        <p:spPr>
          <a:xfrm>
            <a:off x="6901338" y="617700"/>
            <a:ext cx="198000" cy="198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25" name="Google Shape;925;p84"/>
          <p:cNvPicPr preferRelativeResize="0"/>
          <p:nvPr/>
        </p:nvPicPr>
        <p:blipFill rotWithShape="1">
          <a:blip r:embed="rId3">
            <a:alphaModFix/>
          </a:blip>
          <a:srcRect l="9202" t="6156" r="6981" b="10869"/>
          <a:stretch/>
        </p:blipFill>
        <p:spPr>
          <a:xfrm>
            <a:off x="4743225" y="1257650"/>
            <a:ext cx="3683250" cy="3646474"/>
          </a:xfrm>
          <a:prstGeom prst="rect">
            <a:avLst/>
          </a:prstGeom>
          <a:noFill/>
          <a:ln>
            <a:noFill/>
          </a:ln>
        </p:spPr>
      </p:pic>
      <p:pic>
        <p:nvPicPr>
          <p:cNvPr id="926" name="Google Shape;926;p84"/>
          <p:cNvPicPr preferRelativeResize="0"/>
          <p:nvPr/>
        </p:nvPicPr>
        <p:blipFill rotWithShape="1">
          <a:blip r:embed="rId4">
            <a:alphaModFix/>
          </a:blip>
          <a:srcRect l="42779" t="6693" r="44094" b="81710"/>
          <a:stretch/>
        </p:blipFill>
        <p:spPr>
          <a:xfrm rot="10800000" flipH="1">
            <a:off x="4990675" y="1061488"/>
            <a:ext cx="574401" cy="507474"/>
          </a:xfrm>
          <a:prstGeom prst="rect">
            <a:avLst/>
          </a:prstGeom>
          <a:noFill/>
          <a:ln>
            <a:noFill/>
          </a:ln>
        </p:spPr>
      </p:pic>
      <p:pic>
        <p:nvPicPr>
          <p:cNvPr id="927" name="Google Shape;927;p84"/>
          <p:cNvPicPr preferRelativeResize="0"/>
          <p:nvPr/>
        </p:nvPicPr>
        <p:blipFill rotWithShape="1">
          <a:blip r:embed="rId4">
            <a:alphaModFix/>
          </a:blip>
          <a:srcRect l="50634" t="9752" r="43731" b="81493"/>
          <a:stretch/>
        </p:blipFill>
        <p:spPr>
          <a:xfrm rot="10800000" flipH="1">
            <a:off x="4567600" y="3321475"/>
            <a:ext cx="254775" cy="395850"/>
          </a:xfrm>
          <a:prstGeom prst="rect">
            <a:avLst/>
          </a:prstGeom>
          <a:noFill/>
          <a:ln>
            <a:noFill/>
          </a:ln>
        </p:spPr>
      </p:pic>
      <p:pic>
        <p:nvPicPr>
          <p:cNvPr id="928" name="Google Shape;928;p84"/>
          <p:cNvPicPr preferRelativeResize="0"/>
          <p:nvPr/>
        </p:nvPicPr>
        <p:blipFill rotWithShape="1">
          <a:blip r:embed="rId4">
            <a:alphaModFix/>
          </a:blip>
          <a:srcRect l="47142" t="6693" r="44094" b="81710"/>
          <a:stretch/>
        </p:blipFill>
        <p:spPr>
          <a:xfrm rot="10800000" flipH="1">
            <a:off x="7978046" y="1795201"/>
            <a:ext cx="383475" cy="507474"/>
          </a:xfrm>
          <a:prstGeom prst="rect">
            <a:avLst/>
          </a:prstGeom>
          <a:noFill/>
          <a:ln>
            <a:noFill/>
          </a:ln>
        </p:spPr>
      </p:pic>
      <p:pic>
        <p:nvPicPr>
          <p:cNvPr id="24" name="Graphic 23">
            <a:extLst>
              <a:ext uri="{FF2B5EF4-FFF2-40B4-BE49-F238E27FC236}">
                <a16:creationId xmlns:a16="http://schemas.microsoft.com/office/drawing/2014/main" id="{28E04955-28C0-4412-A70E-1DEA64810A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38542" y="429684"/>
            <a:ext cx="754315" cy="257804"/>
          </a:xfrm>
          <a:prstGeom prst="rect">
            <a:avLst/>
          </a:prstGeom>
        </p:spPr>
      </p:pic>
      <p:sp>
        <p:nvSpPr>
          <p:cNvPr id="26" name="TextBox 25">
            <a:extLst>
              <a:ext uri="{FF2B5EF4-FFF2-40B4-BE49-F238E27FC236}">
                <a16:creationId xmlns:a16="http://schemas.microsoft.com/office/drawing/2014/main" id="{ADCB5E3A-B81C-46D1-9EE3-7D8537C8450C}"/>
              </a:ext>
            </a:extLst>
          </p:cNvPr>
          <p:cNvSpPr txBox="1"/>
          <p:nvPr/>
        </p:nvSpPr>
        <p:spPr>
          <a:xfrm>
            <a:off x="728125" y="2915616"/>
            <a:ext cx="4572000" cy="369332"/>
          </a:xfrm>
          <a:prstGeom prst="rect">
            <a:avLst/>
          </a:prstGeom>
          <a:noFill/>
        </p:spPr>
        <p:txBody>
          <a:bodyPr wrap="square">
            <a:spAutoFit/>
          </a:bodyPr>
          <a:lstStyle/>
          <a:p>
            <a:r>
              <a:rPr lang="en-US" sz="1800" dirty="0">
                <a:solidFill>
                  <a:schemeClr val="accent4">
                    <a:lumMod val="60000"/>
                    <a:lumOff val="40000"/>
                  </a:schemeClr>
                </a:solidFill>
                <a:hlinkClick r:id="rId7">
                  <a:extLst>
                    <a:ext uri="{A12FA001-AC4F-418D-AE19-62706E023703}">
                      <ahyp:hlinkClr xmlns:ahyp="http://schemas.microsoft.com/office/drawing/2018/hyperlinkcolor" val="tx"/>
                    </a:ext>
                  </a:extLst>
                </a:hlinkClick>
              </a:rPr>
              <a:t>https://rasa-hr.com/paradigm/</a:t>
            </a:r>
            <a:endParaRPr lang="en-US" sz="1800" dirty="0">
              <a:solidFill>
                <a:schemeClr val="accent4">
                  <a:lumMod val="60000"/>
                  <a:lumOff val="40000"/>
                </a:schemeClr>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21"/>
        <p:cNvGrpSpPr/>
        <p:nvPr/>
      </p:nvGrpSpPr>
      <p:grpSpPr>
        <a:xfrm>
          <a:off x="0" y="0"/>
          <a:ext cx="0" cy="0"/>
          <a:chOff x="0" y="0"/>
          <a:chExt cx="0" cy="0"/>
        </a:xfrm>
      </p:grpSpPr>
      <p:sp>
        <p:nvSpPr>
          <p:cNvPr id="322" name="Google Shape;322;p35"/>
          <p:cNvSpPr txBox="1">
            <a:spLocks noGrp="1"/>
          </p:cNvSpPr>
          <p:nvPr>
            <p:ph type="ctrTitle" idx="6"/>
          </p:nvPr>
        </p:nvSpPr>
        <p:spPr>
          <a:xfrm>
            <a:off x="1191482" y="438363"/>
            <a:ext cx="6749194"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a-IR" sz="3600" dirty="0">
                <a:solidFill>
                  <a:schemeClr val="dk2"/>
                </a:solidFill>
                <a:cs typeface="B Esfehan" panose="00000700000000000000" pitchFamily="2" charset="-78"/>
              </a:rPr>
              <a:t>نقشه بحث</a:t>
            </a:r>
            <a:endParaRPr sz="3600" dirty="0">
              <a:solidFill>
                <a:schemeClr val="dk2"/>
              </a:solidFill>
              <a:cs typeface="B Esfehan" panose="00000700000000000000" pitchFamily="2" charset="-78"/>
            </a:endParaRPr>
          </a:p>
        </p:txBody>
      </p:sp>
      <p:sp>
        <p:nvSpPr>
          <p:cNvPr id="323" name="Google Shape;323;p35"/>
          <p:cNvSpPr/>
          <p:nvPr/>
        </p:nvSpPr>
        <p:spPr>
          <a:xfrm>
            <a:off x="1488050" y="1873975"/>
            <a:ext cx="618000" cy="61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5"/>
          <p:cNvSpPr/>
          <p:nvPr/>
        </p:nvSpPr>
        <p:spPr>
          <a:xfrm>
            <a:off x="4262963" y="1873975"/>
            <a:ext cx="618000" cy="61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5"/>
          <p:cNvSpPr/>
          <p:nvPr/>
        </p:nvSpPr>
        <p:spPr>
          <a:xfrm>
            <a:off x="7037906" y="1873975"/>
            <a:ext cx="618000" cy="618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5"/>
          <p:cNvSpPr txBox="1">
            <a:spLocks noGrp="1"/>
          </p:cNvSpPr>
          <p:nvPr>
            <p:ph type="ctrTitle"/>
          </p:nvPr>
        </p:nvSpPr>
        <p:spPr>
          <a:xfrm>
            <a:off x="978500" y="3037100"/>
            <a:ext cx="16371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A</a:t>
            </a:r>
            <a:endParaRPr dirty="0"/>
          </a:p>
        </p:txBody>
      </p:sp>
      <p:sp>
        <p:nvSpPr>
          <p:cNvPr id="327" name="Google Shape;327;p35"/>
          <p:cNvSpPr txBox="1">
            <a:spLocks noGrp="1"/>
          </p:cNvSpPr>
          <p:nvPr>
            <p:ph type="subTitle" idx="1"/>
          </p:nvPr>
        </p:nvSpPr>
        <p:spPr>
          <a:xfrm>
            <a:off x="357557" y="3464741"/>
            <a:ext cx="1833754" cy="1255327"/>
          </a:xfrm>
          <a:prstGeom prst="rect">
            <a:avLst/>
          </a:prstGeom>
        </p:spPr>
        <p:txBody>
          <a:bodyPr spcFirstLastPara="1" wrap="square" lIns="91425" tIns="91425" rIns="91425" bIns="91425" anchor="t" anchorCtr="0">
            <a:noAutofit/>
          </a:bodyPr>
          <a:lstStyle/>
          <a:p>
            <a:pPr marL="0" lvl="0" indent="0" algn="r" rtl="1">
              <a:spcBef>
                <a:spcPts val="0"/>
              </a:spcBef>
              <a:spcAft>
                <a:spcPts val="1600"/>
              </a:spcAft>
              <a:buNone/>
            </a:pPr>
            <a:r>
              <a:rPr lang="fa-IR" sz="2000" dirty="0">
                <a:cs typeface="B Esfehan" panose="00000700000000000000" pitchFamily="2" charset="-78"/>
              </a:rPr>
              <a:t>مقدمه</a:t>
            </a:r>
          </a:p>
          <a:p>
            <a:pPr marL="342900" lvl="0" algn="r" rtl="1">
              <a:spcBef>
                <a:spcPts val="0"/>
              </a:spcBef>
              <a:spcAft>
                <a:spcPts val="1600"/>
              </a:spcAft>
              <a:buFont typeface="Arial" panose="020B0604020202020204" pitchFamily="34" charset="0"/>
              <a:buChar char="•"/>
            </a:pPr>
            <a:r>
              <a:rPr lang="fa-IR" sz="800" dirty="0">
                <a:cs typeface="B Esfehan" panose="00000700000000000000" pitchFamily="2" charset="-78"/>
              </a:rPr>
              <a:t>کارکرد شایستگی</a:t>
            </a:r>
          </a:p>
          <a:p>
            <a:pPr marL="342900" lvl="0" algn="r" rtl="1">
              <a:spcBef>
                <a:spcPts val="0"/>
              </a:spcBef>
              <a:spcAft>
                <a:spcPts val="1600"/>
              </a:spcAft>
              <a:buFont typeface="Arial" panose="020B0604020202020204" pitchFamily="34" charset="0"/>
              <a:buChar char="•"/>
            </a:pPr>
            <a:r>
              <a:rPr lang="fa-IR" sz="800" dirty="0">
                <a:cs typeface="B Esfehan" panose="00000700000000000000" pitchFamily="2" charset="-78"/>
              </a:rPr>
              <a:t>چرا ابزارهای شایستگی محور؟؟!</a:t>
            </a:r>
          </a:p>
          <a:p>
            <a:pPr marL="0" lvl="0" indent="0" algn="r" rtl="1">
              <a:spcBef>
                <a:spcPts val="0"/>
              </a:spcBef>
              <a:spcAft>
                <a:spcPts val="1600"/>
              </a:spcAft>
            </a:pPr>
            <a:endParaRPr sz="2000" dirty="0">
              <a:cs typeface="B Esfehan" panose="00000700000000000000" pitchFamily="2" charset="-78"/>
            </a:endParaRPr>
          </a:p>
        </p:txBody>
      </p:sp>
      <p:sp>
        <p:nvSpPr>
          <p:cNvPr id="328" name="Google Shape;328;p35"/>
          <p:cNvSpPr txBox="1">
            <a:spLocks noGrp="1"/>
          </p:cNvSpPr>
          <p:nvPr>
            <p:ph type="ctrTitle" idx="2"/>
          </p:nvPr>
        </p:nvSpPr>
        <p:spPr>
          <a:xfrm>
            <a:off x="3753410" y="3037100"/>
            <a:ext cx="16371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B</a:t>
            </a:r>
            <a:endParaRPr/>
          </a:p>
        </p:txBody>
      </p:sp>
      <p:sp>
        <p:nvSpPr>
          <p:cNvPr id="329" name="Google Shape;329;p35"/>
          <p:cNvSpPr txBox="1">
            <a:spLocks noGrp="1"/>
          </p:cNvSpPr>
          <p:nvPr>
            <p:ph type="subTitle" idx="3"/>
          </p:nvPr>
        </p:nvSpPr>
        <p:spPr>
          <a:xfrm>
            <a:off x="3070707" y="3459708"/>
            <a:ext cx="2486991" cy="1527920"/>
          </a:xfrm>
          <a:prstGeom prst="rect">
            <a:avLst/>
          </a:prstGeom>
        </p:spPr>
        <p:txBody>
          <a:bodyPr spcFirstLastPara="1" wrap="square" lIns="91425" tIns="91425" rIns="91425" bIns="91425" anchor="t" anchorCtr="0">
            <a:noAutofit/>
          </a:bodyPr>
          <a:lstStyle/>
          <a:p>
            <a:pPr marL="0" lvl="0" indent="0" rtl="1">
              <a:spcBef>
                <a:spcPts val="0"/>
              </a:spcBef>
              <a:spcAft>
                <a:spcPts val="1600"/>
              </a:spcAft>
              <a:buNone/>
            </a:pPr>
            <a:r>
              <a:rPr lang="fa-IR" sz="1600" dirty="0">
                <a:cs typeface="B Esfehan" panose="00000700000000000000" pitchFamily="2" charset="-78"/>
              </a:rPr>
              <a:t>مراحل اجرایی طراحی یک مدل شایستگی</a:t>
            </a:r>
          </a:p>
          <a:p>
            <a:pPr marL="285750" lvl="0" indent="-285750" algn="r" rtl="1">
              <a:spcBef>
                <a:spcPts val="0"/>
              </a:spcBef>
              <a:spcAft>
                <a:spcPts val="1600"/>
              </a:spcAft>
              <a:buFont typeface="Arial" panose="020B0604020202020204" pitchFamily="34" charset="0"/>
              <a:buChar char="•"/>
            </a:pPr>
            <a:r>
              <a:rPr lang="fa-IR" sz="800" dirty="0">
                <a:cs typeface="B Esfehan" panose="00000700000000000000" pitchFamily="2" charset="-78"/>
              </a:rPr>
              <a:t>دسته بندی شایستگی‌های سازمان</a:t>
            </a:r>
          </a:p>
          <a:p>
            <a:pPr marL="285750" lvl="0" indent="-285750" algn="r" rtl="1">
              <a:spcBef>
                <a:spcPts val="0"/>
              </a:spcBef>
              <a:spcAft>
                <a:spcPts val="1600"/>
              </a:spcAft>
              <a:buFont typeface="Arial" panose="020B0604020202020204" pitchFamily="34" charset="0"/>
              <a:buChar char="•"/>
            </a:pPr>
            <a:r>
              <a:rPr lang="fa-IR" sz="800" dirty="0">
                <a:cs typeface="B Esfehan" panose="00000700000000000000" pitchFamily="2" charset="-78"/>
              </a:rPr>
              <a:t>5 ملاحظه جدی در شکل‌گیری مدل شایستگی در سازمان</a:t>
            </a:r>
          </a:p>
          <a:p>
            <a:pPr marL="285750" lvl="0" indent="-285750" algn="r" rtl="1">
              <a:spcBef>
                <a:spcPts val="0"/>
              </a:spcBef>
              <a:spcAft>
                <a:spcPts val="1600"/>
              </a:spcAft>
              <a:buFont typeface="Arial" panose="020B0604020202020204" pitchFamily="34" charset="0"/>
              <a:buChar char="•"/>
            </a:pPr>
            <a:endParaRPr lang="fa-IR" sz="1600" dirty="0">
              <a:cs typeface="B Esfehan" panose="00000700000000000000" pitchFamily="2" charset="-78"/>
            </a:endParaRPr>
          </a:p>
          <a:p>
            <a:pPr marL="285750" lvl="0" indent="-285750" algn="r" rtl="1">
              <a:spcBef>
                <a:spcPts val="0"/>
              </a:spcBef>
              <a:spcAft>
                <a:spcPts val="1600"/>
              </a:spcAft>
              <a:buFont typeface="Arial" panose="020B0604020202020204" pitchFamily="34" charset="0"/>
              <a:buChar char="•"/>
            </a:pPr>
            <a:endParaRPr sz="1600" dirty="0">
              <a:cs typeface="B Esfehan" panose="00000700000000000000" pitchFamily="2" charset="-78"/>
            </a:endParaRPr>
          </a:p>
        </p:txBody>
      </p:sp>
      <p:sp>
        <p:nvSpPr>
          <p:cNvPr id="330" name="Google Shape;330;p35"/>
          <p:cNvSpPr txBox="1">
            <a:spLocks noGrp="1"/>
          </p:cNvSpPr>
          <p:nvPr>
            <p:ph type="ctrTitle" idx="4"/>
          </p:nvPr>
        </p:nvSpPr>
        <p:spPr>
          <a:xfrm>
            <a:off x="6528350" y="3037100"/>
            <a:ext cx="1637100" cy="57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C</a:t>
            </a:r>
            <a:endParaRPr/>
          </a:p>
        </p:txBody>
      </p:sp>
      <p:sp>
        <p:nvSpPr>
          <p:cNvPr id="331" name="Google Shape;331;p35"/>
          <p:cNvSpPr txBox="1">
            <a:spLocks noGrp="1"/>
          </p:cNvSpPr>
          <p:nvPr>
            <p:ph type="subTitle" idx="5"/>
          </p:nvPr>
        </p:nvSpPr>
        <p:spPr>
          <a:xfrm>
            <a:off x="6269906" y="3614847"/>
            <a:ext cx="2154000" cy="775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fa-IR" sz="1600" dirty="0">
                <a:cs typeface="B Esfehan" panose="00000700000000000000" pitchFamily="2" charset="-78"/>
              </a:rPr>
              <a:t>بازبینی مستمر در مدل‌های شایستگی</a:t>
            </a:r>
          </a:p>
        </p:txBody>
      </p:sp>
      <p:sp>
        <p:nvSpPr>
          <p:cNvPr id="332" name="Google Shape;332;p35"/>
          <p:cNvSpPr/>
          <p:nvPr/>
        </p:nvSpPr>
        <p:spPr>
          <a:xfrm>
            <a:off x="7167398" y="2003757"/>
            <a:ext cx="359015" cy="358442"/>
          </a:xfrm>
          <a:custGeom>
            <a:avLst/>
            <a:gdLst/>
            <a:ahLst/>
            <a:cxnLst/>
            <a:rect l="l" t="t" r="r" b="b"/>
            <a:pathLst>
              <a:path w="11288" h="11270" extrusionOk="0">
                <a:moveTo>
                  <a:pt x="6049" y="351"/>
                </a:moveTo>
                <a:lnTo>
                  <a:pt x="6049" y="1149"/>
                </a:lnTo>
                <a:lnTo>
                  <a:pt x="5239" y="1149"/>
                </a:lnTo>
                <a:lnTo>
                  <a:pt x="5239" y="351"/>
                </a:lnTo>
                <a:close/>
                <a:moveTo>
                  <a:pt x="1167" y="5828"/>
                </a:moveTo>
                <a:lnTo>
                  <a:pt x="1167" y="6650"/>
                </a:lnTo>
                <a:lnTo>
                  <a:pt x="345" y="6650"/>
                </a:lnTo>
                <a:lnTo>
                  <a:pt x="345" y="5828"/>
                </a:lnTo>
                <a:close/>
                <a:moveTo>
                  <a:pt x="10954" y="5828"/>
                </a:moveTo>
                <a:lnTo>
                  <a:pt x="10954" y="6650"/>
                </a:lnTo>
                <a:lnTo>
                  <a:pt x="10132" y="6650"/>
                </a:lnTo>
                <a:lnTo>
                  <a:pt x="10132" y="5828"/>
                </a:lnTo>
                <a:close/>
                <a:moveTo>
                  <a:pt x="1442" y="0"/>
                </a:moveTo>
                <a:cubicBezTo>
                  <a:pt x="1273" y="0"/>
                  <a:pt x="1100" y="58"/>
                  <a:pt x="953" y="185"/>
                </a:cubicBezTo>
                <a:cubicBezTo>
                  <a:pt x="726" y="375"/>
                  <a:pt x="643" y="709"/>
                  <a:pt x="726" y="971"/>
                </a:cubicBezTo>
                <a:cubicBezTo>
                  <a:pt x="755" y="1047"/>
                  <a:pt x="814" y="1085"/>
                  <a:pt x="885" y="1085"/>
                </a:cubicBezTo>
                <a:cubicBezTo>
                  <a:pt x="903" y="1085"/>
                  <a:pt x="922" y="1082"/>
                  <a:pt x="941" y="1078"/>
                </a:cubicBezTo>
                <a:cubicBezTo>
                  <a:pt x="1024" y="1042"/>
                  <a:pt x="1072" y="959"/>
                  <a:pt x="1036" y="863"/>
                </a:cubicBezTo>
                <a:cubicBezTo>
                  <a:pt x="953" y="601"/>
                  <a:pt x="1143" y="328"/>
                  <a:pt x="1429" y="328"/>
                </a:cubicBezTo>
                <a:cubicBezTo>
                  <a:pt x="1798" y="328"/>
                  <a:pt x="1977" y="792"/>
                  <a:pt x="1691" y="1042"/>
                </a:cubicBezTo>
                <a:cubicBezTo>
                  <a:pt x="1631" y="1112"/>
                  <a:pt x="1545" y="1140"/>
                  <a:pt x="1463" y="1140"/>
                </a:cubicBezTo>
                <a:cubicBezTo>
                  <a:pt x="1447" y="1140"/>
                  <a:pt x="1432" y="1139"/>
                  <a:pt x="1417" y="1137"/>
                </a:cubicBezTo>
                <a:cubicBezTo>
                  <a:pt x="1322" y="1137"/>
                  <a:pt x="1238" y="1197"/>
                  <a:pt x="1238" y="1280"/>
                </a:cubicBezTo>
                <a:cubicBezTo>
                  <a:pt x="1238" y="1375"/>
                  <a:pt x="1298" y="1459"/>
                  <a:pt x="1381" y="1459"/>
                </a:cubicBezTo>
                <a:cubicBezTo>
                  <a:pt x="1409" y="1462"/>
                  <a:pt x="1436" y="1464"/>
                  <a:pt x="1463" y="1464"/>
                </a:cubicBezTo>
                <a:cubicBezTo>
                  <a:pt x="1628" y="1464"/>
                  <a:pt x="1795" y="1403"/>
                  <a:pt x="1917" y="1280"/>
                </a:cubicBezTo>
                <a:cubicBezTo>
                  <a:pt x="2036" y="1185"/>
                  <a:pt x="2131" y="1042"/>
                  <a:pt x="2155" y="899"/>
                </a:cubicBezTo>
                <a:lnTo>
                  <a:pt x="3822" y="899"/>
                </a:lnTo>
                <a:cubicBezTo>
                  <a:pt x="3167" y="1149"/>
                  <a:pt x="2572" y="1542"/>
                  <a:pt x="2072" y="2042"/>
                </a:cubicBezTo>
                <a:cubicBezTo>
                  <a:pt x="1143" y="2971"/>
                  <a:pt x="619" y="4173"/>
                  <a:pt x="595" y="5471"/>
                </a:cubicBezTo>
                <a:lnTo>
                  <a:pt x="167" y="5471"/>
                </a:lnTo>
                <a:cubicBezTo>
                  <a:pt x="72" y="5471"/>
                  <a:pt x="0" y="5543"/>
                  <a:pt x="0" y="5626"/>
                </a:cubicBezTo>
                <a:lnTo>
                  <a:pt x="0" y="6793"/>
                </a:lnTo>
                <a:cubicBezTo>
                  <a:pt x="0" y="6876"/>
                  <a:pt x="72" y="6959"/>
                  <a:pt x="167" y="6959"/>
                </a:cubicBezTo>
                <a:lnTo>
                  <a:pt x="1322" y="6959"/>
                </a:lnTo>
                <a:cubicBezTo>
                  <a:pt x="1417" y="6959"/>
                  <a:pt x="1488" y="6876"/>
                  <a:pt x="1488" y="6793"/>
                </a:cubicBezTo>
                <a:lnTo>
                  <a:pt x="1488" y="5626"/>
                </a:lnTo>
                <a:cubicBezTo>
                  <a:pt x="1488" y="5543"/>
                  <a:pt x="1417" y="5471"/>
                  <a:pt x="1322" y="5471"/>
                </a:cubicBezTo>
                <a:lnTo>
                  <a:pt x="941" y="5471"/>
                </a:lnTo>
                <a:cubicBezTo>
                  <a:pt x="1012" y="3185"/>
                  <a:pt x="2703" y="1304"/>
                  <a:pt x="4906" y="959"/>
                </a:cubicBezTo>
                <a:lnTo>
                  <a:pt x="4906" y="1304"/>
                </a:lnTo>
                <a:cubicBezTo>
                  <a:pt x="4906" y="1387"/>
                  <a:pt x="4989" y="1459"/>
                  <a:pt x="5072" y="1459"/>
                </a:cubicBezTo>
                <a:lnTo>
                  <a:pt x="5406" y="1459"/>
                </a:lnTo>
                <a:cubicBezTo>
                  <a:pt x="5227" y="1518"/>
                  <a:pt x="5072" y="1661"/>
                  <a:pt x="5001" y="1852"/>
                </a:cubicBezTo>
                <a:lnTo>
                  <a:pt x="3513" y="5269"/>
                </a:lnTo>
                <a:cubicBezTo>
                  <a:pt x="3382" y="5566"/>
                  <a:pt x="3322" y="5888"/>
                  <a:pt x="3322" y="6197"/>
                </a:cubicBezTo>
                <a:cubicBezTo>
                  <a:pt x="3322" y="6793"/>
                  <a:pt x="3548" y="7340"/>
                  <a:pt x="3941" y="7793"/>
                </a:cubicBezTo>
                <a:cubicBezTo>
                  <a:pt x="3977" y="7817"/>
                  <a:pt x="4001" y="7852"/>
                  <a:pt x="4036" y="7900"/>
                </a:cubicBezTo>
                <a:lnTo>
                  <a:pt x="3643" y="7900"/>
                </a:lnTo>
                <a:cubicBezTo>
                  <a:pt x="3429" y="7900"/>
                  <a:pt x="3215" y="8031"/>
                  <a:pt x="3132" y="8233"/>
                </a:cubicBezTo>
                <a:cubicBezTo>
                  <a:pt x="3096" y="8329"/>
                  <a:pt x="3132" y="8412"/>
                  <a:pt x="3215" y="8460"/>
                </a:cubicBezTo>
                <a:cubicBezTo>
                  <a:pt x="3240" y="8469"/>
                  <a:pt x="3264" y="8473"/>
                  <a:pt x="3287" y="8473"/>
                </a:cubicBezTo>
                <a:cubicBezTo>
                  <a:pt x="3351" y="8473"/>
                  <a:pt x="3406" y="8438"/>
                  <a:pt x="3441" y="8376"/>
                </a:cubicBezTo>
                <a:cubicBezTo>
                  <a:pt x="3465" y="8281"/>
                  <a:pt x="3560" y="8221"/>
                  <a:pt x="3667" y="8221"/>
                </a:cubicBezTo>
                <a:lnTo>
                  <a:pt x="7632" y="8221"/>
                </a:lnTo>
                <a:cubicBezTo>
                  <a:pt x="7775" y="8221"/>
                  <a:pt x="7870" y="8329"/>
                  <a:pt x="7870" y="8460"/>
                </a:cubicBezTo>
                <a:lnTo>
                  <a:pt x="7870" y="9043"/>
                </a:lnTo>
                <a:cubicBezTo>
                  <a:pt x="7870" y="9174"/>
                  <a:pt x="7775" y="9281"/>
                  <a:pt x="7632" y="9281"/>
                </a:cubicBezTo>
                <a:lnTo>
                  <a:pt x="3632" y="9281"/>
                </a:lnTo>
                <a:cubicBezTo>
                  <a:pt x="3501" y="9281"/>
                  <a:pt x="3393" y="9174"/>
                  <a:pt x="3393" y="9043"/>
                </a:cubicBezTo>
                <a:lnTo>
                  <a:pt x="3393" y="8972"/>
                </a:lnTo>
                <a:cubicBezTo>
                  <a:pt x="3393" y="8876"/>
                  <a:pt x="3322" y="8805"/>
                  <a:pt x="3227" y="8805"/>
                </a:cubicBezTo>
                <a:cubicBezTo>
                  <a:pt x="3143" y="8805"/>
                  <a:pt x="3072" y="8876"/>
                  <a:pt x="3072" y="8972"/>
                </a:cubicBezTo>
                <a:lnTo>
                  <a:pt x="3072" y="9043"/>
                </a:lnTo>
                <a:cubicBezTo>
                  <a:pt x="3072" y="9353"/>
                  <a:pt x="3322" y="9603"/>
                  <a:pt x="3632" y="9603"/>
                </a:cubicBezTo>
                <a:lnTo>
                  <a:pt x="3691" y="9603"/>
                </a:lnTo>
                <a:lnTo>
                  <a:pt x="3691" y="11103"/>
                </a:lnTo>
                <a:cubicBezTo>
                  <a:pt x="3691" y="11198"/>
                  <a:pt x="3763" y="11269"/>
                  <a:pt x="3858" y="11269"/>
                </a:cubicBezTo>
                <a:lnTo>
                  <a:pt x="7382" y="11269"/>
                </a:lnTo>
                <a:cubicBezTo>
                  <a:pt x="7477" y="11269"/>
                  <a:pt x="7549" y="11198"/>
                  <a:pt x="7549" y="11103"/>
                </a:cubicBezTo>
                <a:lnTo>
                  <a:pt x="7549" y="10710"/>
                </a:lnTo>
                <a:cubicBezTo>
                  <a:pt x="7549" y="10615"/>
                  <a:pt x="7477" y="10543"/>
                  <a:pt x="7382" y="10543"/>
                </a:cubicBezTo>
                <a:cubicBezTo>
                  <a:pt x="7299" y="10543"/>
                  <a:pt x="7215" y="10615"/>
                  <a:pt x="7215" y="10710"/>
                </a:cubicBezTo>
                <a:lnTo>
                  <a:pt x="7215" y="10948"/>
                </a:lnTo>
                <a:lnTo>
                  <a:pt x="4024" y="10948"/>
                </a:lnTo>
                <a:lnTo>
                  <a:pt x="4024" y="9603"/>
                </a:lnTo>
                <a:lnTo>
                  <a:pt x="7215" y="9603"/>
                </a:lnTo>
                <a:lnTo>
                  <a:pt x="7215" y="10031"/>
                </a:lnTo>
                <a:cubicBezTo>
                  <a:pt x="7215" y="10126"/>
                  <a:pt x="7299" y="10198"/>
                  <a:pt x="7382" y="10198"/>
                </a:cubicBezTo>
                <a:cubicBezTo>
                  <a:pt x="7477" y="10198"/>
                  <a:pt x="7549" y="10126"/>
                  <a:pt x="7549" y="10031"/>
                </a:cubicBezTo>
                <a:lnTo>
                  <a:pt x="7549" y="9603"/>
                </a:lnTo>
                <a:lnTo>
                  <a:pt x="7608" y="9603"/>
                </a:lnTo>
                <a:cubicBezTo>
                  <a:pt x="7918" y="9603"/>
                  <a:pt x="8168" y="9353"/>
                  <a:pt x="8168" y="9043"/>
                </a:cubicBezTo>
                <a:lnTo>
                  <a:pt x="8168" y="8460"/>
                </a:lnTo>
                <a:cubicBezTo>
                  <a:pt x="8168" y="8150"/>
                  <a:pt x="7918" y="7900"/>
                  <a:pt x="7608" y="7900"/>
                </a:cubicBezTo>
                <a:lnTo>
                  <a:pt x="7239" y="7900"/>
                </a:lnTo>
                <a:cubicBezTo>
                  <a:pt x="7453" y="7686"/>
                  <a:pt x="7632" y="7436"/>
                  <a:pt x="7751" y="7150"/>
                </a:cubicBezTo>
                <a:cubicBezTo>
                  <a:pt x="7799" y="7067"/>
                  <a:pt x="7751" y="6971"/>
                  <a:pt x="7668" y="6924"/>
                </a:cubicBezTo>
                <a:cubicBezTo>
                  <a:pt x="7643" y="6915"/>
                  <a:pt x="7620" y="6910"/>
                  <a:pt x="7598" y="6910"/>
                </a:cubicBezTo>
                <a:cubicBezTo>
                  <a:pt x="7532" y="6910"/>
                  <a:pt x="7477" y="6948"/>
                  <a:pt x="7442" y="7019"/>
                </a:cubicBezTo>
                <a:cubicBezTo>
                  <a:pt x="7275" y="7388"/>
                  <a:pt x="7013" y="7686"/>
                  <a:pt x="6680" y="7900"/>
                </a:cubicBezTo>
                <a:lnTo>
                  <a:pt x="4572" y="7900"/>
                </a:lnTo>
                <a:cubicBezTo>
                  <a:pt x="4001" y="7555"/>
                  <a:pt x="3632" y="6912"/>
                  <a:pt x="3632" y="6209"/>
                </a:cubicBezTo>
                <a:cubicBezTo>
                  <a:pt x="3632" y="5947"/>
                  <a:pt x="3691" y="5674"/>
                  <a:pt x="3798" y="5423"/>
                </a:cubicBezTo>
                <a:lnTo>
                  <a:pt x="5287" y="2006"/>
                </a:lnTo>
                <a:cubicBezTo>
                  <a:pt x="5310" y="1911"/>
                  <a:pt x="5370" y="1852"/>
                  <a:pt x="5453" y="1828"/>
                </a:cubicBezTo>
                <a:lnTo>
                  <a:pt x="5453" y="5114"/>
                </a:lnTo>
                <a:cubicBezTo>
                  <a:pt x="5072" y="5173"/>
                  <a:pt x="4775" y="5423"/>
                  <a:pt x="4656" y="5781"/>
                </a:cubicBezTo>
                <a:cubicBezTo>
                  <a:pt x="4632" y="5876"/>
                  <a:pt x="4679" y="5959"/>
                  <a:pt x="4763" y="5995"/>
                </a:cubicBezTo>
                <a:cubicBezTo>
                  <a:pt x="4779" y="5999"/>
                  <a:pt x="4795" y="6001"/>
                  <a:pt x="4811" y="6001"/>
                </a:cubicBezTo>
                <a:cubicBezTo>
                  <a:pt x="4886" y="6001"/>
                  <a:pt x="4947" y="5957"/>
                  <a:pt x="4977" y="5888"/>
                </a:cubicBezTo>
                <a:cubicBezTo>
                  <a:pt x="5085" y="5573"/>
                  <a:pt x="5349" y="5427"/>
                  <a:pt x="5614" y="5427"/>
                </a:cubicBezTo>
                <a:cubicBezTo>
                  <a:pt x="5930" y="5427"/>
                  <a:pt x="6247" y="5636"/>
                  <a:pt x="6299" y="6019"/>
                </a:cubicBezTo>
                <a:lnTo>
                  <a:pt x="6299" y="6114"/>
                </a:lnTo>
                <a:cubicBezTo>
                  <a:pt x="6299" y="6537"/>
                  <a:pt x="5951" y="6795"/>
                  <a:pt x="5605" y="6795"/>
                </a:cubicBezTo>
                <a:cubicBezTo>
                  <a:pt x="5356" y="6795"/>
                  <a:pt x="5108" y="6662"/>
                  <a:pt x="4989" y="6364"/>
                </a:cubicBezTo>
                <a:cubicBezTo>
                  <a:pt x="4962" y="6293"/>
                  <a:pt x="4903" y="6255"/>
                  <a:pt x="4835" y="6255"/>
                </a:cubicBezTo>
                <a:cubicBezTo>
                  <a:pt x="4811" y="6255"/>
                  <a:pt x="4787" y="6260"/>
                  <a:pt x="4763" y="6269"/>
                </a:cubicBezTo>
                <a:cubicBezTo>
                  <a:pt x="4679" y="6305"/>
                  <a:pt x="4632" y="6412"/>
                  <a:pt x="4679" y="6495"/>
                </a:cubicBezTo>
                <a:cubicBezTo>
                  <a:pt x="4810" y="6805"/>
                  <a:pt x="5072" y="7043"/>
                  <a:pt x="5418" y="7126"/>
                </a:cubicBezTo>
                <a:cubicBezTo>
                  <a:pt x="5483" y="7138"/>
                  <a:pt x="5548" y="7144"/>
                  <a:pt x="5612" y="7144"/>
                </a:cubicBezTo>
                <a:cubicBezTo>
                  <a:pt x="6166" y="7144"/>
                  <a:pt x="6644" y="6702"/>
                  <a:pt x="6644" y="6126"/>
                </a:cubicBezTo>
                <a:cubicBezTo>
                  <a:pt x="6644" y="5590"/>
                  <a:pt x="6239" y="5197"/>
                  <a:pt x="5787" y="5126"/>
                </a:cubicBezTo>
                <a:lnTo>
                  <a:pt x="5787" y="1840"/>
                </a:lnTo>
                <a:cubicBezTo>
                  <a:pt x="5870" y="1864"/>
                  <a:pt x="5929" y="1947"/>
                  <a:pt x="5953" y="2018"/>
                </a:cubicBezTo>
                <a:lnTo>
                  <a:pt x="7442" y="5459"/>
                </a:lnTo>
                <a:cubicBezTo>
                  <a:pt x="7573" y="5769"/>
                  <a:pt x="7632" y="6114"/>
                  <a:pt x="7596" y="6447"/>
                </a:cubicBezTo>
                <a:cubicBezTo>
                  <a:pt x="7573" y="6543"/>
                  <a:pt x="7656" y="6626"/>
                  <a:pt x="7739" y="6626"/>
                </a:cubicBezTo>
                <a:cubicBezTo>
                  <a:pt x="7750" y="6629"/>
                  <a:pt x="7762" y="6630"/>
                  <a:pt x="7772" y="6630"/>
                </a:cubicBezTo>
                <a:cubicBezTo>
                  <a:pt x="7853" y="6630"/>
                  <a:pt x="7918" y="6557"/>
                  <a:pt x="7918" y="6483"/>
                </a:cubicBezTo>
                <a:cubicBezTo>
                  <a:pt x="7965" y="6090"/>
                  <a:pt x="7906" y="5697"/>
                  <a:pt x="7739" y="5316"/>
                </a:cubicBezTo>
                <a:lnTo>
                  <a:pt x="6251" y="1887"/>
                </a:lnTo>
                <a:cubicBezTo>
                  <a:pt x="6180" y="1709"/>
                  <a:pt x="6025" y="1566"/>
                  <a:pt x="5846" y="1494"/>
                </a:cubicBezTo>
                <a:lnTo>
                  <a:pt x="6180" y="1494"/>
                </a:lnTo>
                <a:cubicBezTo>
                  <a:pt x="6263" y="1494"/>
                  <a:pt x="6346" y="1423"/>
                  <a:pt x="6346" y="1328"/>
                </a:cubicBezTo>
                <a:lnTo>
                  <a:pt x="6346" y="994"/>
                </a:lnTo>
                <a:cubicBezTo>
                  <a:pt x="8549" y="1328"/>
                  <a:pt x="10240" y="3221"/>
                  <a:pt x="10311" y="5495"/>
                </a:cubicBezTo>
                <a:lnTo>
                  <a:pt x="9930" y="5495"/>
                </a:lnTo>
                <a:cubicBezTo>
                  <a:pt x="9835" y="5495"/>
                  <a:pt x="9763" y="5578"/>
                  <a:pt x="9763" y="5662"/>
                </a:cubicBezTo>
                <a:lnTo>
                  <a:pt x="9763" y="6828"/>
                </a:lnTo>
                <a:cubicBezTo>
                  <a:pt x="9763" y="6912"/>
                  <a:pt x="9835" y="6983"/>
                  <a:pt x="9930" y="6983"/>
                </a:cubicBezTo>
                <a:lnTo>
                  <a:pt x="11085" y="6983"/>
                </a:lnTo>
                <a:cubicBezTo>
                  <a:pt x="11180" y="6983"/>
                  <a:pt x="11252" y="6912"/>
                  <a:pt x="11252" y="6828"/>
                </a:cubicBezTo>
                <a:lnTo>
                  <a:pt x="11252" y="5662"/>
                </a:lnTo>
                <a:cubicBezTo>
                  <a:pt x="11287" y="5554"/>
                  <a:pt x="11204" y="5483"/>
                  <a:pt x="11121" y="5483"/>
                </a:cubicBezTo>
                <a:lnTo>
                  <a:pt x="10692" y="5483"/>
                </a:lnTo>
                <a:cubicBezTo>
                  <a:pt x="10656" y="4185"/>
                  <a:pt x="10132" y="2983"/>
                  <a:pt x="9216" y="2054"/>
                </a:cubicBezTo>
                <a:cubicBezTo>
                  <a:pt x="8704" y="1554"/>
                  <a:pt x="8108" y="1161"/>
                  <a:pt x="7453" y="911"/>
                </a:cubicBezTo>
                <a:lnTo>
                  <a:pt x="9120" y="911"/>
                </a:lnTo>
                <a:cubicBezTo>
                  <a:pt x="9204" y="1244"/>
                  <a:pt x="9501" y="1483"/>
                  <a:pt x="9835" y="1483"/>
                </a:cubicBezTo>
                <a:cubicBezTo>
                  <a:pt x="10240" y="1483"/>
                  <a:pt x="10585" y="1149"/>
                  <a:pt x="10585" y="732"/>
                </a:cubicBezTo>
                <a:cubicBezTo>
                  <a:pt x="10585" y="447"/>
                  <a:pt x="10418" y="197"/>
                  <a:pt x="10180" y="78"/>
                </a:cubicBezTo>
                <a:cubicBezTo>
                  <a:pt x="10155" y="63"/>
                  <a:pt x="10128" y="56"/>
                  <a:pt x="10102" y="56"/>
                </a:cubicBezTo>
                <a:cubicBezTo>
                  <a:pt x="10043" y="56"/>
                  <a:pt x="9987" y="91"/>
                  <a:pt x="9954" y="149"/>
                </a:cubicBezTo>
                <a:cubicBezTo>
                  <a:pt x="9918" y="244"/>
                  <a:pt x="9942" y="328"/>
                  <a:pt x="10037" y="375"/>
                </a:cubicBezTo>
                <a:cubicBezTo>
                  <a:pt x="10168" y="447"/>
                  <a:pt x="10251" y="590"/>
                  <a:pt x="10251" y="732"/>
                </a:cubicBezTo>
                <a:cubicBezTo>
                  <a:pt x="10251" y="959"/>
                  <a:pt x="10073" y="1137"/>
                  <a:pt x="9859" y="1137"/>
                </a:cubicBezTo>
                <a:cubicBezTo>
                  <a:pt x="9632" y="1137"/>
                  <a:pt x="9454" y="959"/>
                  <a:pt x="9454" y="732"/>
                </a:cubicBezTo>
                <a:cubicBezTo>
                  <a:pt x="9454" y="613"/>
                  <a:pt x="9489" y="506"/>
                  <a:pt x="9585" y="435"/>
                </a:cubicBezTo>
                <a:cubicBezTo>
                  <a:pt x="9656" y="375"/>
                  <a:pt x="9656" y="268"/>
                  <a:pt x="9597" y="197"/>
                </a:cubicBezTo>
                <a:cubicBezTo>
                  <a:pt x="9565" y="159"/>
                  <a:pt x="9521" y="141"/>
                  <a:pt x="9476" y="141"/>
                </a:cubicBezTo>
                <a:cubicBezTo>
                  <a:pt x="9435" y="141"/>
                  <a:pt x="9393" y="156"/>
                  <a:pt x="9358" y="185"/>
                </a:cubicBezTo>
                <a:cubicBezTo>
                  <a:pt x="9239" y="292"/>
                  <a:pt x="9168" y="423"/>
                  <a:pt x="9120" y="566"/>
                </a:cubicBezTo>
                <a:lnTo>
                  <a:pt x="6370" y="566"/>
                </a:lnTo>
                <a:lnTo>
                  <a:pt x="6370" y="173"/>
                </a:lnTo>
                <a:cubicBezTo>
                  <a:pt x="6370" y="78"/>
                  <a:pt x="6299" y="6"/>
                  <a:pt x="6203" y="6"/>
                </a:cubicBezTo>
                <a:lnTo>
                  <a:pt x="5072" y="6"/>
                </a:lnTo>
                <a:cubicBezTo>
                  <a:pt x="4989" y="6"/>
                  <a:pt x="4906" y="78"/>
                  <a:pt x="4906" y="173"/>
                </a:cubicBezTo>
                <a:lnTo>
                  <a:pt x="4906" y="566"/>
                </a:lnTo>
                <a:lnTo>
                  <a:pt x="2155" y="566"/>
                </a:lnTo>
                <a:cubicBezTo>
                  <a:pt x="2077" y="214"/>
                  <a:pt x="1767" y="0"/>
                  <a:pt x="14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3" name="Google Shape;333;p35"/>
          <p:cNvGrpSpPr/>
          <p:nvPr/>
        </p:nvGrpSpPr>
        <p:grpSpPr>
          <a:xfrm>
            <a:off x="4393791" y="2004598"/>
            <a:ext cx="356343" cy="356757"/>
            <a:chOff x="1323901" y="3807173"/>
            <a:chExt cx="356343" cy="356757"/>
          </a:xfrm>
        </p:grpSpPr>
        <p:sp>
          <p:nvSpPr>
            <p:cNvPr id="334" name="Google Shape;334;p35"/>
            <p:cNvSpPr/>
            <p:nvPr/>
          </p:nvSpPr>
          <p:spPr>
            <a:xfrm>
              <a:off x="1478760" y="4058242"/>
              <a:ext cx="413" cy="32"/>
            </a:xfrm>
            <a:custGeom>
              <a:avLst/>
              <a:gdLst/>
              <a:ahLst/>
              <a:cxnLst/>
              <a:rect l="l" t="t" r="r" b="b"/>
              <a:pathLst>
                <a:path w="13" h="1" extrusionOk="0">
                  <a:moveTo>
                    <a:pt x="13" y="1"/>
                  </a:moveTo>
                  <a:cubicBezTo>
                    <a:pt x="1" y="1"/>
                    <a:pt x="1" y="1"/>
                    <a:pt x="13" y="1"/>
                  </a:cubicBezTo>
                  <a:cubicBezTo>
                    <a:pt x="1" y="1"/>
                    <a:pt x="1" y="1"/>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5"/>
            <p:cNvSpPr/>
            <p:nvPr/>
          </p:nvSpPr>
          <p:spPr>
            <a:xfrm>
              <a:off x="1323901" y="3807173"/>
              <a:ext cx="356343" cy="356757"/>
            </a:xfrm>
            <a:custGeom>
              <a:avLst/>
              <a:gdLst/>
              <a:ahLst/>
              <a:cxnLst/>
              <a:rect l="l" t="t" r="r" b="b"/>
              <a:pathLst>
                <a:path w="11204" h="11217" extrusionOk="0">
                  <a:moveTo>
                    <a:pt x="786" y="1"/>
                  </a:moveTo>
                  <a:cubicBezTo>
                    <a:pt x="357" y="1"/>
                    <a:pt x="0" y="358"/>
                    <a:pt x="0" y="799"/>
                  </a:cubicBezTo>
                  <a:lnTo>
                    <a:pt x="0" y="9050"/>
                  </a:lnTo>
                  <a:lnTo>
                    <a:pt x="0" y="9550"/>
                  </a:lnTo>
                  <a:cubicBezTo>
                    <a:pt x="0" y="10467"/>
                    <a:pt x="738" y="11217"/>
                    <a:pt x="1667" y="11217"/>
                  </a:cubicBezTo>
                  <a:lnTo>
                    <a:pt x="10418" y="11217"/>
                  </a:lnTo>
                  <a:cubicBezTo>
                    <a:pt x="10847" y="11217"/>
                    <a:pt x="11204" y="10859"/>
                    <a:pt x="11204" y="10419"/>
                  </a:cubicBezTo>
                  <a:lnTo>
                    <a:pt x="11204" y="10014"/>
                  </a:lnTo>
                  <a:cubicBezTo>
                    <a:pt x="11204" y="9919"/>
                    <a:pt x="11132" y="9847"/>
                    <a:pt x="11037" y="9847"/>
                  </a:cubicBezTo>
                  <a:cubicBezTo>
                    <a:pt x="10954" y="9847"/>
                    <a:pt x="10882" y="9919"/>
                    <a:pt x="10882" y="10014"/>
                  </a:cubicBezTo>
                  <a:lnTo>
                    <a:pt x="10882" y="10419"/>
                  </a:lnTo>
                  <a:cubicBezTo>
                    <a:pt x="10882" y="10681"/>
                    <a:pt x="10668" y="10883"/>
                    <a:pt x="10418" y="10883"/>
                  </a:cubicBezTo>
                  <a:lnTo>
                    <a:pt x="3155" y="10883"/>
                  </a:lnTo>
                  <a:cubicBezTo>
                    <a:pt x="3274" y="10800"/>
                    <a:pt x="3381" y="10693"/>
                    <a:pt x="3465" y="10574"/>
                  </a:cubicBezTo>
                  <a:lnTo>
                    <a:pt x="3762" y="10407"/>
                  </a:lnTo>
                  <a:cubicBezTo>
                    <a:pt x="3834" y="10478"/>
                    <a:pt x="3941" y="10514"/>
                    <a:pt x="4048" y="10514"/>
                  </a:cubicBezTo>
                  <a:lnTo>
                    <a:pt x="4584" y="10514"/>
                  </a:lnTo>
                  <a:cubicBezTo>
                    <a:pt x="4667" y="10514"/>
                    <a:pt x="4751" y="10443"/>
                    <a:pt x="4751" y="10347"/>
                  </a:cubicBezTo>
                  <a:cubicBezTo>
                    <a:pt x="4751" y="10264"/>
                    <a:pt x="4667" y="10181"/>
                    <a:pt x="4584" y="10181"/>
                  </a:cubicBezTo>
                  <a:lnTo>
                    <a:pt x="4155" y="10181"/>
                  </a:lnTo>
                  <a:lnTo>
                    <a:pt x="4774" y="9824"/>
                  </a:lnTo>
                  <a:lnTo>
                    <a:pt x="4774" y="9943"/>
                  </a:lnTo>
                  <a:cubicBezTo>
                    <a:pt x="4774" y="10038"/>
                    <a:pt x="4846" y="10109"/>
                    <a:pt x="4941" y="10109"/>
                  </a:cubicBezTo>
                  <a:cubicBezTo>
                    <a:pt x="5024" y="10109"/>
                    <a:pt x="5108" y="10038"/>
                    <a:pt x="5108" y="9943"/>
                  </a:cubicBezTo>
                  <a:lnTo>
                    <a:pt x="5108" y="9597"/>
                  </a:lnTo>
                  <a:lnTo>
                    <a:pt x="5536" y="9335"/>
                  </a:lnTo>
                  <a:lnTo>
                    <a:pt x="5536" y="9383"/>
                  </a:lnTo>
                  <a:cubicBezTo>
                    <a:pt x="5536" y="9478"/>
                    <a:pt x="5608" y="9550"/>
                    <a:pt x="5703" y="9550"/>
                  </a:cubicBezTo>
                  <a:cubicBezTo>
                    <a:pt x="5786" y="9550"/>
                    <a:pt x="5858" y="9478"/>
                    <a:pt x="5858" y="9383"/>
                  </a:cubicBezTo>
                  <a:lnTo>
                    <a:pt x="5858" y="9157"/>
                  </a:lnTo>
                  <a:lnTo>
                    <a:pt x="6251" y="8931"/>
                  </a:lnTo>
                  <a:lnTo>
                    <a:pt x="6251" y="10074"/>
                  </a:lnTo>
                  <a:cubicBezTo>
                    <a:pt x="6251" y="10312"/>
                    <a:pt x="6441" y="10478"/>
                    <a:pt x="6668" y="10478"/>
                  </a:cubicBezTo>
                  <a:lnTo>
                    <a:pt x="7203" y="10478"/>
                  </a:lnTo>
                  <a:cubicBezTo>
                    <a:pt x="7299" y="10478"/>
                    <a:pt x="7370" y="10407"/>
                    <a:pt x="7370" y="10324"/>
                  </a:cubicBezTo>
                  <a:cubicBezTo>
                    <a:pt x="7370" y="10228"/>
                    <a:pt x="7299" y="10157"/>
                    <a:pt x="7203" y="10157"/>
                  </a:cubicBezTo>
                  <a:lnTo>
                    <a:pt x="6668" y="10157"/>
                  </a:lnTo>
                  <a:cubicBezTo>
                    <a:pt x="6620" y="10157"/>
                    <a:pt x="6572" y="10109"/>
                    <a:pt x="6572" y="10062"/>
                  </a:cubicBezTo>
                  <a:lnTo>
                    <a:pt x="6572" y="8740"/>
                  </a:lnTo>
                  <a:lnTo>
                    <a:pt x="7156" y="8395"/>
                  </a:lnTo>
                  <a:lnTo>
                    <a:pt x="7310" y="8395"/>
                  </a:lnTo>
                  <a:cubicBezTo>
                    <a:pt x="7346" y="8395"/>
                    <a:pt x="7394" y="8442"/>
                    <a:pt x="7394" y="8490"/>
                  </a:cubicBezTo>
                  <a:lnTo>
                    <a:pt x="7394" y="9907"/>
                  </a:lnTo>
                  <a:cubicBezTo>
                    <a:pt x="7394" y="9990"/>
                    <a:pt x="7465" y="10074"/>
                    <a:pt x="7560" y="10074"/>
                  </a:cubicBezTo>
                  <a:cubicBezTo>
                    <a:pt x="7656" y="10074"/>
                    <a:pt x="7727" y="9990"/>
                    <a:pt x="7727" y="9907"/>
                  </a:cubicBezTo>
                  <a:lnTo>
                    <a:pt x="7727" y="8490"/>
                  </a:lnTo>
                  <a:cubicBezTo>
                    <a:pt x="7727" y="8359"/>
                    <a:pt x="7668" y="8240"/>
                    <a:pt x="7572" y="8157"/>
                  </a:cubicBezTo>
                  <a:lnTo>
                    <a:pt x="8382" y="7704"/>
                  </a:lnTo>
                  <a:lnTo>
                    <a:pt x="10406" y="7704"/>
                  </a:lnTo>
                  <a:cubicBezTo>
                    <a:pt x="10656" y="7704"/>
                    <a:pt x="10870" y="7907"/>
                    <a:pt x="10870" y="8157"/>
                  </a:cubicBezTo>
                  <a:lnTo>
                    <a:pt x="10870" y="9324"/>
                  </a:lnTo>
                  <a:cubicBezTo>
                    <a:pt x="10787" y="9419"/>
                    <a:pt x="10870" y="9490"/>
                    <a:pt x="10966" y="9490"/>
                  </a:cubicBezTo>
                  <a:cubicBezTo>
                    <a:pt x="11061" y="9490"/>
                    <a:pt x="11132" y="9419"/>
                    <a:pt x="11132" y="9324"/>
                  </a:cubicBezTo>
                  <a:lnTo>
                    <a:pt x="11132" y="8169"/>
                  </a:lnTo>
                  <a:cubicBezTo>
                    <a:pt x="11132" y="7728"/>
                    <a:pt x="10775" y="7371"/>
                    <a:pt x="10347" y="7371"/>
                  </a:cubicBezTo>
                  <a:lnTo>
                    <a:pt x="8906" y="7371"/>
                  </a:lnTo>
                  <a:lnTo>
                    <a:pt x="10251" y="6597"/>
                  </a:lnTo>
                  <a:cubicBezTo>
                    <a:pt x="10632" y="6383"/>
                    <a:pt x="10763" y="5906"/>
                    <a:pt x="10537" y="5525"/>
                  </a:cubicBezTo>
                  <a:lnTo>
                    <a:pt x="10335" y="5168"/>
                  </a:lnTo>
                  <a:cubicBezTo>
                    <a:pt x="10302" y="5119"/>
                    <a:pt x="10241" y="5087"/>
                    <a:pt x="10183" y="5087"/>
                  </a:cubicBezTo>
                  <a:cubicBezTo>
                    <a:pt x="10157" y="5087"/>
                    <a:pt x="10131" y="5094"/>
                    <a:pt x="10108" y="5109"/>
                  </a:cubicBezTo>
                  <a:cubicBezTo>
                    <a:pt x="10037" y="5156"/>
                    <a:pt x="10001" y="5264"/>
                    <a:pt x="10049" y="5335"/>
                  </a:cubicBezTo>
                  <a:lnTo>
                    <a:pt x="10251" y="5692"/>
                  </a:lnTo>
                  <a:cubicBezTo>
                    <a:pt x="10370" y="5918"/>
                    <a:pt x="10299" y="6180"/>
                    <a:pt x="10097" y="6323"/>
                  </a:cubicBezTo>
                  <a:cubicBezTo>
                    <a:pt x="6620" y="8312"/>
                    <a:pt x="7501" y="7811"/>
                    <a:pt x="7025" y="8085"/>
                  </a:cubicBezTo>
                  <a:cubicBezTo>
                    <a:pt x="5120" y="9193"/>
                    <a:pt x="7060" y="8073"/>
                    <a:pt x="3691" y="10014"/>
                  </a:cubicBezTo>
                  <a:cubicBezTo>
                    <a:pt x="3691" y="9990"/>
                    <a:pt x="3703" y="9978"/>
                    <a:pt x="3703" y="9966"/>
                  </a:cubicBezTo>
                  <a:lnTo>
                    <a:pt x="4120" y="9240"/>
                  </a:lnTo>
                  <a:cubicBezTo>
                    <a:pt x="4138" y="9242"/>
                    <a:pt x="4155" y="9243"/>
                    <a:pt x="4172" y="9243"/>
                  </a:cubicBezTo>
                  <a:cubicBezTo>
                    <a:pt x="4364" y="9243"/>
                    <a:pt x="4474" y="9123"/>
                    <a:pt x="4715" y="9002"/>
                  </a:cubicBezTo>
                  <a:lnTo>
                    <a:pt x="4870" y="8907"/>
                  </a:lnTo>
                  <a:cubicBezTo>
                    <a:pt x="4941" y="8859"/>
                    <a:pt x="4977" y="8764"/>
                    <a:pt x="4929" y="8681"/>
                  </a:cubicBezTo>
                  <a:cubicBezTo>
                    <a:pt x="4893" y="8627"/>
                    <a:pt x="4838" y="8600"/>
                    <a:pt x="4777" y="8600"/>
                  </a:cubicBezTo>
                  <a:cubicBezTo>
                    <a:pt x="4757" y="8600"/>
                    <a:pt x="4736" y="8603"/>
                    <a:pt x="4715" y="8609"/>
                  </a:cubicBezTo>
                  <a:cubicBezTo>
                    <a:pt x="4703" y="8609"/>
                    <a:pt x="4715" y="8609"/>
                    <a:pt x="4382" y="8800"/>
                  </a:cubicBezTo>
                  <a:lnTo>
                    <a:pt x="4703" y="8240"/>
                  </a:lnTo>
                  <a:lnTo>
                    <a:pt x="4751" y="8300"/>
                  </a:lnTo>
                  <a:cubicBezTo>
                    <a:pt x="4782" y="8356"/>
                    <a:pt x="4837" y="8386"/>
                    <a:pt x="4893" y="8386"/>
                  </a:cubicBezTo>
                  <a:cubicBezTo>
                    <a:pt x="4944" y="8386"/>
                    <a:pt x="4997" y="8362"/>
                    <a:pt x="5036" y="8312"/>
                  </a:cubicBezTo>
                  <a:cubicBezTo>
                    <a:pt x="5072" y="8264"/>
                    <a:pt x="5072" y="8192"/>
                    <a:pt x="5048" y="8133"/>
                  </a:cubicBezTo>
                  <a:lnTo>
                    <a:pt x="4917" y="7895"/>
                  </a:lnTo>
                  <a:cubicBezTo>
                    <a:pt x="4929" y="7859"/>
                    <a:pt x="4977" y="7776"/>
                    <a:pt x="5155" y="7478"/>
                  </a:cubicBezTo>
                  <a:cubicBezTo>
                    <a:pt x="5180" y="7527"/>
                    <a:pt x="5238" y="7559"/>
                    <a:pt x="5295" y="7559"/>
                  </a:cubicBezTo>
                  <a:cubicBezTo>
                    <a:pt x="5321" y="7559"/>
                    <a:pt x="5347" y="7553"/>
                    <a:pt x="5370" y="7538"/>
                  </a:cubicBezTo>
                  <a:cubicBezTo>
                    <a:pt x="5453" y="7490"/>
                    <a:pt x="5477" y="7395"/>
                    <a:pt x="5429" y="7311"/>
                  </a:cubicBezTo>
                  <a:lnTo>
                    <a:pt x="5346" y="7145"/>
                  </a:lnTo>
                  <a:lnTo>
                    <a:pt x="5572" y="6764"/>
                  </a:lnTo>
                  <a:cubicBezTo>
                    <a:pt x="6094" y="7677"/>
                    <a:pt x="6119" y="7717"/>
                    <a:pt x="6120" y="7717"/>
                  </a:cubicBezTo>
                  <a:cubicBezTo>
                    <a:pt x="6120" y="7717"/>
                    <a:pt x="6120" y="7716"/>
                    <a:pt x="6120" y="7716"/>
                  </a:cubicBezTo>
                  <a:lnTo>
                    <a:pt x="6120" y="7716"/>
                  </a:lnTo>
                  <a:cubicBezTo>
                    <a:pt x="6199" y="7843"/>
                    <a:pt x="6337" y="7917"/>
                    <a:pt x="6476" y="7917"/>
                  </a:cubicBezTo>
                  <a:cubicBezTo>
                    <a:pt x="6546" y="7917"/>
                    <a:pt x="6616" y="7899"/>
                    <a:pt x="6679" y="7859"/>
                  </a:cubicBezTo>
                  <a:cubicBezTo>
                    <a:pt x="6715" y="7847"/>
                    <a:pt x="6798" y="7788"/>
                    <a:pt x="7144" y="7597"/>
                  </a:cubicBezTo>
                  <a:cubicBezTo>
                    <a:pt x="7215" y="7550"/>
                    <a:pt x="7251" y="7466"/>
                    <a:pt x="7215" y="7395"/>
                  </a:cubicBezTo>
                  <a:cubicBezTo>
                    <a:pt x="7198" y="7327"/>
                    <a:pt x="7134" y="7296"/>
                    <a:pt x="7063" y="7296"/>
                  </a:cubicBezTo>
                  <a:cubicBezTo>
                    <a:pt x="7035" y="7296"/>
                    <a:pt x="7005" y="7301"/>
                    <a:pt x="6977" y="7311"/>
                  </a:cubicBezTo>
                  <a:lnTo>
                    <a:pt x="6846" y="7395"/>
                  </a:lnTo>
                  <a:cubicBezTo>
                    <a:pt x="6489" y="7585"/>
                    <a:pt x="6501" y="7597"/>
                    <a:pt x="6465" y="7597"/>
                  </a:cubicBezTo>
                  <a:cubicBezTo>
                    <a:pt x="6370" y="7597"/>
                    <a:pt x="6429" y="7597"/>
                    <a:pt x="5751" y="6442"/>
                  </a:cubicBezTo>
                  <a:lnTo>
                    <a:pt x="6120" y="5787"/>
                  </a:lnTo>
                  <a:cubicBezTo>
                    <a:pt x="6179" y="5752"/>
                    <a:pt x="6191" y="5728"/>
                    <a:pt x="6239" y="5728"/>
                  </a:cubicBezTo>
                  <a:cubicBezTo>
                    <a:pt x="6263" y="5728"/>
                    <a:pt x="6298" y="5740"/>
                    <a:pt x="6310" y="5764"/>
                  </a:cubicBezTo>
                  <a:lnTo>
                    <a:pt x="7025" y="6990"/>
                  </a:lnTo>
                  <a:cubicBezTo>
                    <a:pt x="7057" y="7039"/>
                    <a:pt x="7118" y="7071"/>
                    <a:pt x="7176" y="7071"/>
                  </a:cubicBezTo>
                  <a:cubicBezTo>
                    <a:pt x="7203" y="7071"/>
                    <a:pt x="7228" y="7064"/>
                    <a:pt x="7251" y="7049"/>
                  </a:cubicBezTo>
                  <a:cubicBezTo>
                    <a:pt x="7322" y="7002"/>
                    <a:pt x="7358" y="6895"/>
                    <a:pt x="7310" y="6823"/>
                  </a:cubicBezTo>
                  <a:lnTo>
                    <a:pt x="6596" y="5609"/>
                  </a:lnTo>
                  <a:cubicBezTo>
                    <a:pt x="6537" y="5502"/>
                    <a:pt x="6441" y="5442"/>
                    <a:pt x="6322" y="5406"/>
                  </a:cubicBezTo>
                  <a:lnTo>
                    <a:pt x="6822" y="4573"/>
                  </a:lnTo>
                  <a:cubicBezTo>
                    <a:pt x="8573" y="3573"/>
                    <a:pt x="8525" y="3537"/>
                    <a:pt x="8739" y="3537"/>
                  </a:cubicBezTo>
                  <a:cubicBezTo>
                    <a:pt x="8906" y="3537"/>
                    <a:pt x="9049" y="3620"/>
                    <a:pt x="9144" y="3763"/>
                  </a:cubicBezTo>
                  <a:lnTo>
                    <a:pt x="9716" y="4763"/>
                  </a:lnTo>
                  <a:cubicBezTo>
                    <a:pt x="9747" y="4818"/>
                    <a:pt x="9804" y="4847"/>
                    <a:pt x="9859" y="4847"/>
                  </a:cubicBezTo>
                  <a:cubicBezTo>
                    <a:pt x="9888" y="4847"/>
                    <a:pt x="9917" y="4839"/>
                    <a:pt x="9942" y="4823"/>
                  </a:cubicBezTo>
                  <a:cubicBezTo>
                    <a:pt x="10013" y="4787"/>
                    <a:pt x="10049" y="4680"/>
                    <a:pt x="10001" y="4609"/>
                  </a:cubicBezTo>
                  <a:lnTo>
                    <a:pt x="9418" y="3597"/>
                  </a:lnTo>
                  <a:cubicBezTo>
                    <a:pt x="9282" y="3348"/>
                    <a:pt x="9011" y="3202"/>
                    <a:pt x="8736" y="3202"/>
                  </a:cubicBezTo>
                  <a:cubicBezTo>
                    <a:pt x="8602" y="3202"/>
                    <a:pt x="8467" y="3237"/>
                    <a:pt x="8346" y="3311"/>
                  </a:cubicBezTo>
                  <a:lnTo>
                    <a:pt x="7144" y="4013"/>
                  </a:lnTo>
                  <a:lnTo>
                    <a:pt x="7846" y="2811"/>
                  </a:lnTo>
                  <a:cubicBezTo>
                    <a:pt x="7918" y="2692"/>
                    <a:pt x="7941" y="2549"/>
                    <a:pt x="7941" y="2418"/>
                  </a:cubicBezTo>
                  <a:cubicBezTo>
                    <a:pt x="7941" y="2132"/>
                    <a:pt x="7799" y="1870"/>
                    <a:pt x="7560" y="1739"/>
                  </a:cubicBezTo>
                  <a:lnTo>
                    <a:pt x="7203" y="1525"/>
                  </a:lnTo>
                  <a:cubicBezTo>
                    <a:pt x="7181" y="1510"/>
                    <a:pt x="7155" y="1503"/>
                    <a:pt x="7128" y="1503"/>
                  </a:cubicBezTo>
                  <a:cubicBezTo>
                    <a:pt x="7070" y="1503"/>
                    <a:pt x="7010" y="1535"/>
                    <a:pt x="6977" y="1584"/>
                  </a:cubicBezTo>
                  <a:cubicBezTo>
                    <a:pt x="6929" y="1656"/>
                    <a:pt x="6965" y="1763"/>
                    <a:pt x="7037" y="1811"/>
                  </a:cubicBezTo>
                  <a:lnTo>
                    <a:pt x="7394" y="2013"/>
                  </a:lnTo>
                  <a:cubicBezTo>
                    <a:pt x="7608" y="2132"/>
                    <a:pt x="7691" y="2418"/>
                    <a:pt x="7560" y="2644"/>
                  </a:cubicBezTo>
                  <a:lnTo>
                    <a:pt x="6572" y="4335"/>
                  </a:lnTo>
                  <a:lnTo>
                    <a:pt x="6251" y="4918"/>
                  </a:lnTo>
                  <a:lnTo>
                    <a:pt x="5882" y="5561"/>
                  </a:lnTo>
                  <a:lnTo>
                    <a:pt x="5358" y="6454"/>
                  </a:lnTo>
                  <a:cubicBezTo>
                    <a:pt x="5024" y="7002"/>
                    <a:pt x="4751" y="7490"/>
                    <a:pt x="4036" y="8752"/>
                  </a:cubicBezTo>
                  <a:cubicBezTo>
                    <a:pt x="3953" y="8871"/>
                    <a:pt x="3917" y="8966"/>
                    <a:pt x="3881" y="9014"/>
                  </a:cubicBezTo>
                  <a:cubicBezTo>
                    <a:pt x="3884" y="9010"/>
                    <a:pt x="3885" y="9007"/>
                    <a:pt x="3884" y="9007"/>
                  </a:cubicBezTo>
                  <a:lnTo>
                    <a:pt x="3884" y="9007"/>
                  </a:lnTo>
                  <a:cubicBezTo>
                    <a:pt x="3882" y="9007"/>
                    <a:pt x="3851" y="9059"/>
                    <a:pt x="3762" y="9216"/>
                  </a:cubicBezTo>
                  <a:lnTo>
                    <a:pt x="3762" y="8192"/>
                  </a:lnTo>
                  <a:cubicBezTo>
                    <a:pt x="4048" y="8145"/>
                    <a:pt x="4096" y="7895"/>
                    <a:pt x="4191" y="7740"/>
                  </a:cubicBezTo>
                  <a:cubicBezTo>
                    <a:pt x="4191" y="7728"/>
                    <a:pt x="4227" y="7692"/>
                    <a:pt x="4310" y="7538"/>
                  </a:cubicBezTo>
                  <a:cubicBezTo>
                    <a:pt x="4370" y="7430"/>
                    <a:pt x="4310" y="7311"/>
                    <a:pt x="4191" y="7288"/>
                  </a:cubicBezTo>
                  <a:cubicBezTo>
                    <a:pt x="4178" y="7282"/>
                    <a:pt x="4165" y="7280"/>
                    <a:pt x="4152" y="7280"/>
                  </a:cubicBezTo>
                  <a:cubicBezTo>
                    <a:pt x="4103" y="7280"/>
                    <a:pt x="4055" y="7312"/>
                    <a:pt x="4036" y="7359"/>
                  </a:cubicBezTo>
                  <a:cubicBezTo>
                    <a:pt x="4037" y="7358"/>
                    <a:pt x="4037" y="7357"/>
                    <a:pt x="4036" y="7357"/>
                  </a:cubicBezTo>
                  <a:cubicBezTo>
                    <a:pt x="4029" y="7357"/>
                    <a:pt x="3762" y="7824"/>
                    <a:pt x="3762" y="7835"/>
                  </a:cubicBezTo>
                  <a:lnTo>
                    <a:pt x="3762" y="6990"/>
                  </a:lnTo>
                  <a:lnTo>
                    <a:pt x="3917" y="7073"/>
                  </a:lnTo>
                  <a:cubicBezTo>
                    <a:pt x="3942" y="7090"/>
                    <a:pt x="3970" y="7098"/>
                    <a:pt x="3999" y="7098"/>
                  </a:cubicBezTo>
                  <a:cubicBezTo>
                    <a:pt x="4054" y="7098"/>
                    <a:pt x="4108" y="7068"/>
                    <a:pt x="4131" y="7014"/>
                  </a:cubicBezTo>
                  <a:cubicBezTo>
                    <a:pt x="4179" y="6942"/>
                    <a:pt x="4155" y="6835"/>
                    <a:pt x="4072" y="6799"/>
                  </a:cubicBezTo>
                  <a:lnTo>
                    <a:pt x="3762" y="6609"/>
                  </a:lnTo>
                  <a:lnTo>
                    <a:pt x="3762" y="6121"/>
                  </a:lnTo>
                  <a:cubicBezTo>
                    <a:pt x="3834" y="6156"/>
                    <a:pt x="3870" y="6204"/>
                    <a:pt x="3941" y="6204"/>
                  </a:cubicBezTo>
                  <a:cubicBezTo>
                    <a:pt x="4108" y="6204"/>
                    <a:pt x="4167" y="5978"/>
                    <a:pt x="4036" y="5883"/>
                  </a:cubicBezTo>
                  <a:cubicBezTo>
                    <a:pt x="3858" y="5775"/>
                    <a:pt x="3798" y="5752"/>
                    <a:pt x="3774" y="5740"/>
                  </a:cubicBezTo>
                  <a:lnTo>
                    <a:pt x="3774" y="5287"/>
                  </a:lnTo>
                  <a:cubicBezTo>
                    <a:pt x="4905" y="5942"/>
                    <a:pt x="4882" y="5942"/>
                    <a:pt x="5024" y="5942"/>
                  </a:cubicBezTo>
                  <a:cubicBezTo>
                    <a:pt x="5179" y="5942"/>
                    <a:pt x="5310" y="5871"/>
                    <a:pt x="5382" y="5740"/>
                  </a:cubicBezTo>
                  <a:cubicBezTo>
                    <a:pt x="5405" y="5704"/>
                    <a:pt x="5465" y="5621"/>
                    <a:pt x="5655" y="5275"/>
                  </a:cubicBezTo>
                  <a:cubicBezTo>
                    <a:pt x="5724" y="5161"/>
                    <a:pt x="5617" y="5025"/>
                    <a:pt x="5492" y="5025"/>
                  </a:cubicBezTo>
                  <a:cubicBezTo>
                    <a:pt x="5487" y="5025"/>
                    <a:pt x="5482" y="5025"/>
                    <a:pt x="5477" y="5025"/>
                  </a:cubicBezTo>
                  <a:cubicBezTo>
                    <a:pt x="5477" y="5025"/>
                    <a:pt x="5405" y="5037"/>
                    <a:pt x="5358" y="5097"/>
                  </a:cubicBezTo>
                  <a:lnTo>
                    <a:pt x="5084" y="5561"/>
                  </a:lnTo>
                  <a:cubicBezTo>
                    <a:pt x="5068" y="5584"/>
                    <a:pt x="5043" y="5603"/>
                    <a:pt x="5014" y="5603"/>
                  </a:cubicBezTo>
                  <a:cubicBezTo>
                    <a:pt x="4998" y="5603"/>
                    <a:pt x="4982" y="5597"/>
                    <a:pt x="4965" y="5585"/>
                  </a:cubicBezTo>
                  <a:cubicBezTo>
                    <a:pt x="3977" y="5013"/>
                    <a:pt x="3798" y="4906"/>
                    <a:pt x="3762" y="4883"/>
                  </a:cubicBezTo>
                  <a:lnTo>
                    <a:pt x="3762" y="4335"/>
                  </a:lnTo>
                  <a:cubicBezTo>
                    <a:pt x="3881" y="4156"/>
                    <a:pt x="3881" y="4073"/>
                    <a:pt x="3977" y="4073"/>
                  </a:cubicBezTo>
                  <a:cubicBezTo>
                    <a:pt x="3979" y="4073"/>
                    <a:pt x="3981" y="4073"/>
                    <a:pt x="3982" y="4073"/>
                  </a:cubicBezTo>
                  <a:cubicBezTo>
                    <a:pt x="4010" y="4073"/>
                    <a:pt x="4031" y="4094"/>
                    <a:pt x="5239" y="4787"/>
                  </a:cubicBezTo>
                  <a:cubicBezTo>
                    <a:pt x="5261" y="4798"/>
                    <a:pt x="5286" y="4804"/>
                    <a:pt x="5313" y="4804"/>
                  </a:cubicBezTo>
                  <a:cubicBezTo>
                    <a:pt x="5371" y="4804"/>
                    <a:pt x="5432" y="4777"/>
                    <a:pt x="5465" y="4728"/>
                  </a:cubicBezTo>
                  <a:cubicBezTo>
                    <a:pt x="5501" y="4644"/>
                    <a:pt x="5477" y="4549"/>
                    <a:pt x="5405" y="4502"/>
                  </a:cubicBezTo>
                  <a:lnTo>
                    <a:pt x="4179" y="3787"/>
                  </a:lnTo>
                  <a:cubicBezTo>
                    <a:pt x="4120" y="3751"/>
                    <a:pt x="4048" y="3728"/>
                    <a:pt x="3977" y="3728"/>
                  </a:cubicBezTo>
                  <a:cubicBezTo>
                    <a:pt x="3893" y="3728"/>
                    <a:pt x="3822" y="3740"/>
                    <a:pt x="3762" y="3787"/>
                  </a:cubicBezTo>
                  <a:lnTo>
                    <a:pt x="3762" y="2894"/>
                  </a:lnTo>
                  <a:lnTo>
                    <a:pt x="4834" y="1049"/>
                  </a:lnTo>
                  <a:cubicBezTo>
                    <a:pt x="4915" y="910"/>
                    <a:pt x="5075" y="822"/>
                    <a:pt x="5240" y="822"/>
                  </a:cubicBezTo>
                  <a:cubicBezTo>
                    <a:pt x="5316" y="822"/>
                    <a:pt x="5394" y="841"/>
                    <a:pt x="5465" y="882"/>
                  </a:cubicBezTo>
                  <a:lnTo>
                    <a:pt x="6477" y="1465"/>
                  </a:lnTo>
                  <a:cubicBezTo>
                    <a:pt x="6499" y="1480"/>
                    <a:pt x="6525" y="1487"/>
                    <a:pt x="6552" y="1487"/>
                  </a:cubicBezTo>
                  <a:cubicBezTo>
                    <a:pt x="6609" y="1487"/>
                    <a:pt x="6667" y="1455"/>
                    <a:pt x="6691" y="1406"/>
                  </a:cubicBezTo>
                  <a:cubicBezTo>
                    <a:pt x="6739" y="1334"/>
                    <a:pt x="6715" y="1227"/>
                    <a:pt x="6632" y="1180"/>
                  </a:cubicBezTo>
                  <a:lnTo>
                    <a:pt x="5620" y="608"/>
                  </a:lnTo>
                  <a:cubicBezTo>
                    <a:pt x="5496" y="536"/>
                    <a:pt x="5359" y="502"/>
                    <a:pt x="5223" y="502"/>
                  </a:cubicBezTo>
                  <a:cubicBezTo>
                    <a:pt x="4954" y="502"/>
                    <a:pt x="4691" y="637"/>
                    <a:pt x="4548" y="882"/>
                  </a:cubicBezTo>
                  <a:lnTo>
                    <a:pt x="3774" y="2239"/>
                  </a:lnTo>
                  <a:lnTo>
                    <a:pt x="3774" y="799"/>
                  </a:lnTo>
                  <a:cubicBezTo>
                    <a:pt x="3774" y="370"/>
                    <a:pt x="3417" y="13"/>
                    <a:pt x="2988" y="13"/>
                  </a:cubicBezTo>
                  <a:lnTo>
                    <a:pt x="2572" y="13"/>
                  </a:lnTo>
                  <a:cubicBezTo>
                    <a:pt x="2488" y="13"/>
                    <a:pt x="2405" y="84"/>
                    <a:pt x="2405" y="168"/>
                  </a:cubicBezTo>
                  <a:cubicBezTo>
                    <a:pt x="2405" y="263"/>
                    <a:pt x="2488" y="334"/>
                    <a:pt x="2572" y="334"/>
                  </a:cubicBezTo>
                  <a:lnTo>
                    <a:pt x="2988" y="334"/>
                  </a:lnTo>
                  <a:cubicBezTo>
                    <a:pt x="3239" y="334"/>
                    <a:pt x="3453" y="549"/>
                    <a:pt x="3453" y="799"/>
                  </a:cubicBezTo>
                  <a:lnTo>
                    <a:pt x="3453" y="2823"/>
                  </a:lnTo>
                  <a:lnTo>
                    <a:pt x="3453" y="3489"/>
                  </a:lnTo>
                  <a:lnTo>
                    <a:pt x="3453" y="4216"/>
                  </a:lnTo>
                  <a:cubicBezTo>
                    <a:pt x="3453" y="8966"/>
                    <a:pt x="3477" y="9574"/>
                    <a:pt x="3417" y="9847"/>
                  </a:cubicBezTo>
                  <a:cubicBezTo>
                    <a:pt x="3381" y="10026"/>
                    <a:pt x="3298" y="10205"/>
                    <a:pt x="3203" y="10336"/>
                  </a:cubicBezTo>
                  <a:cubicBezTo>
                    <a:pt x="3167" y="10371"/>
                    <a:pt x="3143" y="10407"/>
                    <a:pt x="3108" y="10455"/>
                  </a:cubicBezTo>
                  <a:cubicBezTo>
                    <a:pt x="2858" y="10717"/>
                    <a:pt x="2512" y="10871"/>
                    <a:pt x="2143" y="10871"/>
                  </a:cubicBezTo>
                  <a:lnTo>
                    <a:pt x="1655" y="10871"/>
                  </a:lnTo>
                  <a:cubicBezTo>
                    <a:pt x="917" y="10871"/>
                    <a:pt x="321" y="10276"/>
                    <a:pt x="321" y="9550"/>
                  </a:cubicBezTo>
                  <a:lnTo>
                    <a:pt x="321" y="799"/>
                  </a:lnTo>
                  <a:cubicBezTo>
                    <a:pt x="321" y="549"/>
                    <a:pt x="536" y="334"/>
                    <a:pt x="786" y="334"/>
                  </a:cubicBezTo>
                  <a:lnTo>
                    <a:pt x="1953" y="334"/>
                  </a:lnTo>
                  <a:cubicBezTo>
                    <a:pt x="2036" y="334"/>
                    <a:pt x="2107" y="263"/>
                    <a:pt x="2107" y="168"/>
                  </a:cubicBezTo>
                  <a:cubicBezTo>
                    <a:pt x="2107" y="84"/>
                    <a:pt x="2036" y="1"/>
                    <a:pt x="19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5"/>
            <p:cNvSpPr/>
            <p:nvPr/>
          </p:nvSpPr>
          <p:spPr>
            <a:xfrm>
              <a:off x="1605630" y="4063935"/>
              <a:ext cx="46976" cy="76523"/>
            </a:xfrm>
            <a:custGeom>
              <a:avLst/>
              <a:gdLst/>
              <a:ahLst/>
              <a:cxnLst/>
              <a:rect l="l" t="t" r="r" b="b"/>
              <a:pathLst>
                <a:path w="1477" h="2406" extrusionOk="0">
                  <a:moveTo>
                    <a:pt x="417" y="0"/>
                  </a:moveTo>
                  <a:cubicBezTo>
                    <a:pt x="179" y="0"/>
                    <a:pt x="0" y="191"/>
                    <a:pt x="0" y="417"/>
                  </a:cubicBezTo>
                  <a:lnTo>
                    <a:pt x="0" y="2001"/>
                  </a:lnTo>
                  <a:cubicBezTo>
                    <a:pt x="0" y="2239"/>
                    <a:pt x="191" y="2405"/>
                    <a:pt x="417" y="2405"/>
                  </a:cubicBezTo>
                  <a:lnTo>
                    <a:pt x="953" y="2405"/>
                  </a:lnTo>
                  <a:cubicBezTo>
                    <a:pt x="1036" y="2405"/>
                    <a:pt x="1119" y="2334"/>
                    <a:pt x="1119" y="2251"/>
                  </a:cubicBezTo>
                  <a:cubicBezTo>
                    <a:pt x="1119" y="2155"/>
                    <a:pt x="1036" y="2084"/>
                    <a:pt x="953" y="2084"/>
                  </a:cubicBezTo>
                  <a:lnTo>
                    <a:pt x="417" y="2084"/>
                  </a:lnTo>
                  <a:cubicBezTo>
                    <a:pt x="369" y="2084"/>
                    <a:pt x="322" y="2036"/>
                    <a:pt x="322" y="1989"/>
                  </a:cubicBezTo>
                  <a:lnTo>
                    <a:pt x="322" y="417"/>
                  </a:lnTo>
                  <a:cubicBezTo>
                    <a:pt x="322" y="369"/>
                    <a:pt x="369" y="322"/>
                    <a:pt x="417" y="322"/>
                  </a:cubicBezTo>
                  <a:lnTo>
                    <a:pt x="1060" y="322"/>
                  </a:lnTo>
                  <a:cubicBezTo>
                    <a:pt x="1096" y="322"/>
                    <a:pt x="1143" y="369"/>
                    <a:pt x="1143" y="417"/>
                  </a:cubicBezTo>
                  <a:lnTo>
                    <a:pt x="1143" y="1834"/>
                  </a:lnTo>
                  <a:cubicBezTo>
                    <a:pt x="1143" y="1917"/>
                    <a:pt x="1215" y="1989"/>
                    <a:pt x="1310" y="1989"/>
                  </a:cubicBezTo>
                  <a:cubicBezTo>
                    <a:pt x="1393" y="1989"/>
                    <a:pt x="1477" y="1917"/>
                    <a:pt x="1477" y="1834"/>
                  </a:cubicBezTo>
                  <a:lnTo>
                    <a:pt x="1477" y="417"/>
                  </a:lnTo>
                  <a:cubicBezTo>
                    <a:pt x="1477" y="179"/>
                    <a:pt x="1274" y="0"/>
                    <a:pt x="10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5"/>
            <p:cNvSpPr/>
            <p:nvPr/>
          </p:nvSpPr>
          <p:spPr>
            <a:xfrm>
              <a:off x="1582158" y="4065462"/>
              <a:ext cx="10623" cy="45449"/>
            </a:xfrm>
            <a:custGeom>
              <a:avLst/>
              <a:gdLst/>
              <a:ahLst/>
              <a:cxnLst/>
              <a:rect l="l" t="t" r="r" b="b"/>
              <a:pathLst>
                <a:path w="334" h="1429" extrusionOk="0">
                  <a:moveTo>
                    <a:pt x="167" y="0"/>
                  </a:moveTo>
                  <a:cubicBezTo>
                    <a:pt x="83" y="0"/>
                    <a:pt x="0" y="71"/>
                    <a:pt x="0" y="167"/>
                  </a:cubicBezTo>
                  <a:lnTo>
                    <a:pt x="0" y="1262"/>
                  </a:lnTo>
                  <a:cubicBezTo>
                    <a:pt x="0" y="1357"/>
                    <a:pt x="83" y="1429"/>
                    <a:pt x="167" y="1429"/>
                  </a:cubicBezTo>
                  <a:cubicBezTo>
                    <a:pt x="262" y="1429"/>
                    <a:pt x="333" y="1357"/>
                    <a:pt x="333" y="1262"/>
                  </a:cubicBezTo>
                  <a:lnTo>
                    <a:pt x="333" y="167"/>
                  </a:lnTo>
                  <a:cubicBezTo>
                    <a:pt x="333" y="71"/>
                    <a:pt x="262" y="0"/>
                    <a:pt x="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5"/>
            <p:cNvSpPr/>
            <p:nvPr/>
          </p:nvSpPr>
          <p:spPr>
            <a:xfrm>
              <a:off x="1582158" y="4121884"/>
              <a:ext cx="10623" cy="17429"/>
            </a:xfrm>
            <a:custGeom>
              <a:avLst/>
              <a:gdLst/>
              <a:ahLst/>
              <a:cxnLst/>
              <a:rect l="l" t="t" r="r" b="b"/>
              <a:pathLst>
                <a:path w="334" h="548" extrusionOk="0">
                  <a:moveTo>
                    <a:pt x="167" y="0"/>
                  </a:moveTo>
                  <a:cubicBezTo>
                    <a:pt x="83" y="0"/>
                    <a:pt x="0" y="71"/>
                    <a:pt x="0" y="155"/>
                  </a:cubicBezTo>
                  <a:lnTo>
                    <a:pt x="0" y="381"/>
                  </a:lnTo>
                  <a:cubicBezTo>
                    <a:pt x="0" y="476"/>
                    <a:pt x="83" y="548"/>
                    <a:pt x="167" y="548"/>
                  </a:cubicBezTo>
                  <a:cubicBezTo>
                    <a:pt x="262" y="548"/>
                    <a:pt x="333" y="476"/>
                    <a:pt x="333" y="381"/>
                  </a:cubicBezTo>
                  <a:lnTo>
                    <a:pt x="333" y="155"/>
                  </a:lnTo>
                  <a:cubicBezTo>
                    <a:pt x="333" y="71"/>
                    <a:pt x="262" y="0"/>
                    <a:pt x="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5"/>
            <p:cNvSpPr/>
            <p:nvPr/>
          </p:nvSpPr>
          <p:spPr>
            <a:xfrm>
              <a:off x="1497684" y="4121884"/>
              <a:ext cx="10273" cy="17429"/>
            </a:xfrm>
            <a:custGeom>
              <a:avLst/>
              <a:gdLst/>
              <a:ahLst/>
              <a:cxnLst/>
              <a:rect l="l" t="t" r="r" b="b"/>
              <a:pathLst>
                <a:path w="323" h="548" extrusionOk="0">
                  <a:moveTo>
                    <a:pt x="168" y="0"/>
                  </a:moveTo>
                  <a:cubicBezTo>
                    <a:pt x="72" y="0"/>
                    <a:pt x="1" y="71"/>
                    <a:pt x="1" y="155"/>
                  </a:cubicBezTo>
                  <a:lnTo>
                    <a:pt x="1" y="381"/>
                  </a:lnTo>
                  <a:cubicBezTo>
                    <a:pt x="1" y="476"/>
                    <a:pt x="72" y="548"/>
                    <a:pt x="168" y="548"/>
                  </a:cubicBezTo>
                  <a:cubicBezTo>
                    <a:pt x="251" y="548"/>
                    <a:pt x="322" y="476"/>
                    <a:pt x="322" y="381"/>
                  </a:cubicBezTo>
                  <a:lnTo>
                    <a:pt x="322" y="155"/>
                  </a:lnTo>
                  <a:cubicBezTo>
                    <a:pt x="322" y="71"/>
                    <a:pt x="251" y="0"/>
                    <a:pt x="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5"/>
            <p:cNvSpPr/>
            <p:nvPr/>
          </p:nvSpPr>
          <p:spPr>
            <a:xfrm>
              <a:off x="1360604" y="4091574"/>
              <a:ext cx="43986" cy="43573"/>
            </a:xfrm>
            <a:custGeom>
              <a:avLst/>
              <a:gdLst/>
              <a:ahLst/>
              <a:cxnLst/>
              <a:rect l="l" t="t" r="r" b="b"/>
              <a:pathLst>
                <a:path w="1383" h="1370" extrusionOk="0">
                  <a:moveTo>
                    <a:pt x="691" y="322"/>
                  </a:moveTo>
                  <a:cubicBezTo>
                    <a:pt x="882" y="322"/>
                    <a:pt x="1049" y="489"/>
                    <a:pt x="1049" y="679"/>
                  </a:cubicBezTo>
                  <a:cubicBezTo>
                    <a:pt x="1049" y="870"/>
                    <a:pt x="882" y="1036"/>
                    <a:pt x="691" y="1036"/>
                  </a:cubicBezTo>
                  <a:cubicBezTo>
                    <a:pt x="501" y="1036"/>
                    <a:pt x="334" y="870"/>
                    <a:pt x="334" y="679"/>
                  </a:cubicBezTo>
                  <a:cubicBezTo>
                    <a:pt x="334" y="489"/>
                    <a:pt x="501" y="322"/>
                    <a:pt x="691" y="322"/>
                  </a:cubicBezTo>
                  <a:close/>
                  <a:moveTo>
                    <a:pt x="691" y="1"/>
                  </a:moveTo>
                  <a:cubicBezTo>
                    <a:pt x="322" y="1"/>
                    <a:pt x="1" y="310"/>
                    <a:pt x="1" y="679"/>
                  </a:cubicBezTo>
                  <a:cubicBezTo>
                    <a:pt x="1" y="1048"/>
                    <a:pt x="322" y="1370"/>
                    <a:pt x="691" y="1370"/>
                  </a:cubicBezTo>
                  <a:cubicBezTo>
                    <a:pt x="1061" y="1370"/>
                    <a:pt x="1382" y="1048"/>
                    <a:pt x="1382" y="679"/>
                  </a:cubicBezTo>
                  <a:cubicBezTo>
                    <a:pt x="1382" y="310"/>
                    <a:pt x="1061" y="1"/>
                    <a:pt x="6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5"/>
            <p:cNvSpPr/>
            <p:nvPr/>
          </p:nvSpPr>
          <p:spPr>
            <a:xfrm>
              <a:off x="1344320" y="3832172"/>
              <a:ext cx="76523" cy="46626"/>
            </a:xfrm>
            <a:custGeom>
              <a:avLst/>
              <a:gdLst/>
              <a:ahLst/>
              <a:cxnLst/>
              <a:rect l="l" t="t" r="r" b="b"/>
              <a:pathLst>
                <a:path w="2406" h="1466" extrusionOk="0">
                  <a:moveTo>
                    <a:pt x="418" y="1"/>
                  </a:moveTo>
                  <a:cubicBezTo>
                    <a:pt x="180" y="1"/>
                    <a:pt x="1" y="191"/>
                    <a:pt x="1" y="417"/>
                  </a:cubicBezTo>
                  <a:lnTo>
                    <a:pt x="1" y="1049"/>
                  </a:lnTo>
                  <a:cubicBezTo>
                    <a:pt x="1" y="1287"/>
                    <a:pt x="191" y="1465"/>
                    <a:pt x="418" y="1465"/>
                  </a:cubicBezTo>
                  <a:lnTo>
                    <a:pt x="1989" y="1465"/>
                  </a:lnTo>
                  <a:cubicBezTo>
                    <a:pt x="2227" y="1465"/>
                    <a:pt x="2406" y="1275"/>
                    <a:pt x="2406" y="1049"/>
                  </a:cubicBezTo>
                  <a:lnTo>
                    <a:pt x="2406" y="513"/>
                  </a:lnTo>
                  <a:cubicBezTo>
                    <a:pt x="2406" y="429"/>
                    <a:pt x="2335" y="358"/>
                    <a:pt x="2251" y="358"/>
                  </a:cubicBezTo>
                  <a:cubicBezTo>
                    <a:pt x="2156" y="358"/>
                    <a:pt x="2085" y="429"/>
                    <a:pt x="2085" y="513"/>
                  </a:cubicBezTo>
                  <a:lnTo>
                    <a:pt x="2085" y="1049"/>
                  </a:lnTo>
                  <a:cubicBezTo>
                    <a:pt x="2085" y="1096"/>
                    <a:pt x="2037" y="1144"/>
                    <a:pt x="1989" y="1144"/>
                  </a:cubicBezTo>
                  <a:lnTo>
                    <a:pt x="418" y="1144"/>
                  </a:lnTo>
                  <a:cubicBezTo>
                    <a:pt x="370" y="1144"/>
                    <a:pt x="322" y="1096"/>
                    <a:pt x="322" y="1049"/>
                  </a:cubicBezTo>
                  <a:lnTo>
                    <a:pt x="322" y="417"/>
                  </a:lnTo>
                  <a:cubicBezTo>
                    <a:pt x="322" y="370"/>
                    <a:pt x="370" y="322"/>
                    <a:pt x="418" y="322"/>
                  </a:cubicBezTo>
                  <a:lnTo>
                    <a:pt x="1823" y="322"/>
                  </a:lnTo>
                  <a:cubicBezTo>
                    <a:pt x="1918" y="322"/>
                    <a:pt x="1989" y="251"/>
                    <a:pt x="1989" y="156"/>
                  </a:cubicBezTo>
                  <a:cubicBezTo>
                    <a:pt x="1989" y="72"/>
                    <a:pt x="1918" y="1"/>
                    <a:pt x="18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5"/>
            <p:cNvSpPr/>
            <p:nvPr/>
          </p:nvSpPr>
          <p:spPr>
            <a:xfrm>
              <a:off x="1401887" y="3891648"/>
              <a:ext cx="17843" cy="10623"/>
            </a:xfrm>
            <a:custGeom>
              <a:avLst/>
              <a:gdLst/>
              <a:ahLst/>
              <a:cxnLst/>
              <a:rect l="l" t="t" r="r" b="b"/>
              <a:pathLst>
                <a:path w="561" h="334" extrusionOk="0">
                  <a:moveTo>
                    <a:pt x="167" y="0"/>
                  </a:moveTo>
                  <a:cubicBezTo>
                    <a:pt x="72" y="0"/>
                    <a:pt x="1" y="71"/>
                    <a:pt x="1" y="167"/>
                  </a:cubicBezTo>
                  <a:cubicBezTo>
                    <a:pt x="1" y="250"/>
                    <a:pt x="72" y="333"/>
                    <a:pt x="167" y="333"/>
                  </a:cubicBezTo>
                  <a:lnTo>
                    <a:pt x="394" y="333"/>
                  </a:lnTo>
                  <a:cubicBezTo>
                    <a:pt x="477" y="333"/>
                    <a:pt x="560" y="250"/>
                    <a:pt x="560" y="167"/>
                  </a:cubicBezTo>
                  <a:cubicBezTo>
                    <a:pt x="560" y="71"/>
                    <a:pt x="477"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5"/>
            <p:cNvSpPr/>
            <p:nvPr/>
          </p:nvSpPr>
          <p:spPr>
            <a:xfrm>
              <a:off x="1345465" y="3891648"/>
              <a:ext cx="45863" cy="10623"/>
            </a:xfrm>
            <a:custGeom>
              <a:avLst/>
              <a:gdLst/>
              <a:ahLst/>
              <a:cxnLst/>
              <a:rect l="l" t="t" r="r" b="b"/>
              <a:pathLst>
                <a:path w="1442" h="334" extrusionOk="0">
                  <a:moveTo>
                    <a:pt x="167" y="0"/>
                  </a:moveTo>
                  <a:cubicBezTo>
                    <a:pt x="84" y="0"/>
                    <a:pt x="1" y="71"/>
                    <a:pt x="1" y="167"/>
                  </a:cubicBezTo>
                  <a:cubicBezTo>
                    <a:pt x="1" y="250"/>
                    <a:pt x="84" y="333"/>
                    <a:pt x="167" y="333"/>
                  </a:cubicBezTo>
                  <a:lnTo>
                    <a:pt x="1275" y="333"/>
                  </a:lnTo>
                  <a:cubicBezTo>
                    <a:pt x="1358" y="333"/>
                    <a:pt x="1441" y="250"/>
                    <a:pt x="1441" y="167"/>
                  </a:cubicBezTo>
                  <a:cubicBezTo>
                    <a:pt x="1441" y="71"/>
                    <a:pt x="1358" y="0"/>
                    <a:pt x="1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5"/>
            <p:cNvSpPr/>
            <p:nvPr/>
          </p:nvSpPr>
          <p:spPr>
            <a:xfrm>
              <a:off x="1343588" y="3917378"/>
              <a:ext cx="77254" cy="46626"/>
            </a:xfrm>
            <a:custGeom>
              <a:avLst/>
              <a:gdLst/>
              <a:ahLst/>
              <a:cxnLst/>
              <a:rect l="l" t="t" r="r" b="b"/>
              <a:pathLst>
                <a:path w="2429" h="1466" extrusionOk="0">
                  <a:moveTo>
                    <a:pt x="417" y="1"/>
                  </a:moveTo>
                  <a:cubicBezTo>
                    <a:pt x="179" y="1"/>
                    <a:pt x="0" y="191"/>
                    <a:pt x="0" y="417"/>
                  </a:cubicBezTo>
                  <a:lnTo>
                    <a:pt x="0" y="1048"/>
                  </a:lnTo>
                  <a:cubicBezTo>
                    <a:pt x="0" y="1287"/>
                    <a:pt x="203" y="1465"/>
                    <a:pt x="417" y="1465"/>
                  </a:cubicBezTo>
                  <a:lnTo>
                    <a:pt x="2000" y="1465"/>
                  </a:lnTo>
                  <a:cubicBezTo>
                    <a:pt x="2239" y="1465"/>
                    <a:pt x="2417" y="1275"/>
                    <a:pt x="2417" y="1048"/>
                  </a:cubicBezTo>
                  <a:lnTo>
                    <a:pt x="2417" y="513"/>
                  </a:lnTo>
                  <a:cubicBezTo>
                    <a:pt x="2429" y="417"/>
                    <a:pt x="2358" y="334"/>
                    <a:pt x="2274" y="334"/>
                  </a:cubicBezTo>
                  <a:cubicBezTo>
                    <a:pt x="2250" y="334"/>
                    <a:pt x="2239" y="334"/>
                    <a:pt x="2215" y="358"/>
                  </a:cubicBezTo>
                  <a:cubicBezTo>
                    <a:pt x="2155" y="370"/>
                    <a:pt x="2096" y="441"/>
                    <a:pt x="2096" y="513"/>
                  </a:cubicBezTo>
                  <a:lnTo>
                    <a:pt x="2096" y="1048"/>
                  </a:lnTo>
                  <a:cubicBezTo>
                    <a:pt x="2096" y="1096"/>
                    <a:pt x="2048" y="1144"/>
                    <a:pt x="2000" y="1144"/>
                  </a:cubicBezTo>
                  <a:lnTo>
                    <a:pt x="417" y="1144"/>
                  </a:lnTo>
                  <a:cubicBezTo>
                    <a:pt x="381" y="1144"/>
                    <a:pt x="334" y="1096"/>
                    <a:pt x="334" y="1048"/>
                  </a:cubicBezTo>
                  <a:lnTo>
                    <a:pt x="334" y="417"/>
                  </a:lnTo>
                  <a:cubicBezTo>
                    <a:pt x="334" y="370"/>
                    <a:pt x="381" y="322"/>
                    <a:pt x="417" y="322"/>
                  </a:cubicBezTo>
                  <a:lnTo>
                    <a:pt x="1834" y="322"/>
                  </a:lnTo>
                  <a:cubicBezTo>
                    <a:pt x="1929" y="322"/>
                    <a:pt x="2000" y="251"/>
                    <a:pt x="2000" y="155"/>
                  </a:cubicBezTo>
                  <a:cubicBezTo>
                    <a:pt x="2000" y="72"/>
                    <a:pt x="1929" y="1"/>
                    <a:pt x="18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5"/>
            <p:cNvSpPr/>
            <p:nvPr/>
          </p:nvSpPr>
          <p:spPr>
            <a:xfrm>
              <a:off x="1401887" y="3976471"/>
              <a:ext cx="17843" cy="10241"/>
            </a:xfrm>
            <a:custGeom>
              <a:avLst/>
              <a:gdLst/>
              <a:ahLst/>
              <a:cxnLst/>
              <a:rect l="l" t="t" r="r" b="b"/>
              <a:pathLst>
                <a:path w="561" h="322" extrusionOk="0">
                  <a:moveTo>
                    <a:pt x="167" y="0"/>
                  </a:moveTo>
                  <a:cubicBezTo>
                    <a:pt x="72" y="0"/>
                    <a:pt x="1" y="71"/>
                    <a:pt x="1" y="167"/>
                  </a:cubicBezTo>
                  <a:cubicBezTo>
                    <a:pt x="1" y="250"/>
                    <a:pt x="72" y="322"/>
                    <a:pt x="167" y="322"/>
                  </a:cubicBezTo>
                  <a:lnTo>
                    <a:pt x="394" y="322"/>
                  </a:lnTo>
                  <a:cubicBezTo>
                    <a:pt x="477" y="322"/>
                    <a:pt x="560" y="250"/>
                    <a:pt x="560" y="167"/>
                  </a:cubicBezTo>
                  <a:cubicBezTo>
                    <a:pt x="560" y="71"/>
                    <a:pt x="477"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5"/>
            <p:cNvSpPr/>
            <p:nvPr/>
          </p:nvSpPr>
          <p:spPr>
            <a:xfrm>
              <a:off x="1345465" y="3976471"/>
              <a:ext cx="45863" cy="10241"/>
            </a:xfrm>
            <a:custGeom>
              <a:avLst/>
              <a:gdLst/>
              <a:ahLst/>
              <a:cxnLst/>
              <a:rect l="l" t="t" r="r" b="b"/>
              <a:pathLst>
                <a:path w="1442" h="322" extrusionOk="0">
                  <a:moveTo>
                    <a:pt x="167" y="0"/>
                  </a:moveTo>
                  <a:cubicBezTo>
                    <a:pt x="84" y="0"/>
                    <a:pt x="1" y="71"/>
                    <a:pt x="1" y="167"/>
                  </a:cubicBezTo>
                  <a:cubicBezTo>
                    <a:pt x="1" y="250"/>
                    <a:pt x="84" y="322"/>
                    <a:pt x="167" y="322"/>
                  </a:cubicBezTo>
                  <a:lnTo>
                    <a:pt x="1275" y="322"/>
                  </a:lnTo>
                  <a:cubicBezTo>
                    <a:pt x="1358" y="322"/>
                    <a:pt x="1441" y="250"/>
                    <a:pt x="1441" y="167"/>
                  </a:cubicBezTo>
                  <a:cubicBezTo>
                    <a:pt x="1441" y="71"/>
                    <a:pt x="1382" y="0"/>
                    <a:pt x="12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5"/>
            <p:cNvSpPr/>
            <p:nvPr/>
          </p:nvSpPr>
          <p:spPr>
            <a:xfrm>
              <a:off x="1343588" y="4001057"/>
              <a:ext cx="77636" cy="46626"/>
            </a:xfrm>
            <a:custGeom>
              <a:avLst/>
              <a:gdLst/>
              <a:ahLst/>
              <a:cxnLst/>
              <a:rect l="l" t="t" r="r" b="b"/>
              <a:pathLst>
                <a:path w="2441" h="1466" extrusionOk="0">
                  <a:moveTo>
                    <a:pt x="417" y="1"/>
                  </a:moveTo>
                  <a:cubicBezTo>
                    <a:pt x="179" y="1"/>
                    <a:pt x="0" y="191"/>
                    <a:pt x="0" y="418"/>
                  </a:cubicBezTo>
                  <a:lnTo>
                    <a:pt x="0" y="1049"/>
                  </a:lnTo>
                  <a:cubicBezTo>
                    <a:pt x="0" y="1156"/>
                    <a:pt x="48" y="1263"/>
                    <a:pt x="107" y="1334"/>
                  </a:cubicBezTo>
                  <a:cubicBezTo>
                    <a:pt x="179" y="1430"/>
                    <a:pt x="298" y="1465"/>
                    <a:pt x="417" y="1465"/>
                  </a:cubicBezTo>
                  <a:lnTo>
                    <a:pt x="2000" y="1465"/>
                  </a:lnTo>
                  <a:cubicBezTo>
                    <a:pt x="2131" y="1465"/>
                    <a:pt x="2239" y="1406"/>
                    <a:pt x="2310" y="1323"/>
                  </a:cubicBezTo>
                  <a:cubicBezTo>
                    <a:pt x="2310" y="1323"/>
                    <a:pt x="2417" y="1203"/>
                    <a:pt x="2417" y="1049"/>
                  </a:cubicBezTo>
                  <a:cubicBezTo>
                    <a:pt x="2417" y="525"/>
                    <a:pt x="2441" y="489"/>
                    <a:pt x="2405" y="430"/>
                  </a:cubicBezTo>
                  <a:cubicBezTo>
                    <a:pt x="2370" y="381"/>
                    <a:pt x="2317" y="358"/>
                    <a:pt x="2266" y="358"/>
                  </a:cubicBezTo>
                  <a:cubicBezTo>
                    <a:pt x="2179" y="358"/>
                    <a:pt x="2096" y="421"/>
                    <a:pt x="2096" y="525"/>
                  </a:cubicBezTo>
                  <a:lnTo>
                    <a:pt x="2096" y="1061"/>
                  </a:lnTo>
                  <a:cubicBezTo>
                    <a:pt x="2096" y="1096"/>
                    <a:pt x="2048" y="1144"/>
                    <a:pt x="2000" y="1144"/>
                  </a:cubicBezTo>
                  <a:lnTo>
                    <a:pt x="417" y="1144"/>
                  </a:lnTo>
                  <a:cubicBezTo>
                    <a:pt x="381" y="1144"/>
                    <a:pt x="334" y="1096"/>
                    <a:pt x="334" y="1061"/>
                  </a:cubicBezTo>
                  <a:lnTo>
                    <a:pt x="334" y="418"/>
                  </a:lnTo>
                  <a:cubicBezTo>
                    <a:pt x="334" y="370"/>
                    <a:pt x="381" y="322"/>
                    <a:pt x="417" y="322"/>
                  </a:cubicBezTo>
                  <a:lnTo>
                    <a:pt x="1834" y="322"/>
                  </a:lnTo>
                  <a:cubicBezTo>
                    <a:pt x="1893" y="322"/>
                    <a:pt x="1965" y="287"/>
                    <a:pt x="1988" y="227"/>
                  </a:cubicBezTo>
                  <a:cubicBezTo>
                    <a:pt x="2024" y="120"/>
                    <a:pt x="1941" y="1"/>
                    <a:pt x="18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5"/>
            <p:cNvSpPr/>
            <p:nvPr/>
          </p:nvSpPr>
          <p:spPr>
            <a:xfrm>
              <a:off x="1344702" y="4060150"/>
              <a:ext cx="46626" cy="10623"/>
            </a:xfrm>
            <a:custGeom>
              <a:avLst/>
              <a:gdLst/>
              <a:ahLst/>
              <a:cxnLst/>
              <a:rect l="l" t="t" r="r" b="b"/>
              <a:pathLst>
                <a:path w="1466" h="334" extrusionOk="0">
                  <a:moveTo>
                    <a:pt x="168" y="0"/>
                  </a:moveTo>
                  <a:cubicBezTo>
                    <a:pt x="108" y="12"/>
                    <a:pt x="60" y="48"/>
                    <a:pt x="48" y="96"/>
                  </a:cubicBezTo>
                  <a:cubicBezTo>
                    <a:pt x="1" y="191"/>
                    <a:pt x="72" y="334"/>
                    <a:pt x="191" y="334"/>
                  </a:cubicBezTo>
                  <a:lnTo>
                    <a:pt x="1299" y="334"/>
                  </a:lnTo>
                  <a:cubicBezTo>
                    <a:pt x="1382" y="334"/>
                    <a:pt x="1453" y="250"/>
                    <a:pt x="1453" y="167"/>
                  </a:cubicBezTo>
                  <a:cubicBezTo>
                    <a:pt x="1465" y="72"/>
                    <a:pt x="1382" y="0"/>
                    <a:pt x="1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5"/>
            <p:cNvSpPr/>
            <p:nvPr/>
          </p:nvSpPr>
          <p:spPr>
            <a:xfrm>
              <a:off x="1401887" y="4060150"/>
              <a:ext cx="17843" cy="10623"/>
            </a:xfrm>
            <a:custGeom>
              <a:avLst/>
              <a:gdLst/>
              <a:ahLst/>
              <a:cxnLst/>
              <a:rect l="l" t="t" r="r" b="b"/>
              <a:pathLst>
                <a:path w="561" h="334" extrusionOk="0">
                  <a:moveTo>
                    <a:pt x="167" y="0"/>
                  </a:moveTo>
                  <a:cubicBezTo>
                    <a:pt x="72" y="0"/>
                    <a:pt x="1" y="72"/>
                    <a:pt x="1" y="167"/>
                  </a:cubicBezTo>
                  <a:cubicBezTo>
                    <a:pt x="1" y="250"/>
                    <a:pt x="72" y="334"/>
                    <a:pt x="167" y="334"/>
                  </a:cubicBezTo>
                  <a:lnTo>
                    <a:pt x="394" y="334"/>
                  </a:lnTo>
                  <a:cubicBezTo>
                    <a:pt x="477" y="334"/>
                    <a:pt x="560" y="250"/>
                    <a:pt x="560" y="167"/>
                  </a:cubicBezTo>
                  <a:cubicBezTo>
                    <a:pt x="560" y="72"/>
                    <a:pt x="477"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5"/>
            <p:cNvSpPr/>
            <p:nvPr/>
          </p:nvSpPr>
          <p:spPr>
            <a:xfrm>
              <a:off x="1563584" y="3936365"/>
              <a:ext cx="67077" cy="80276"/>
            </a:xfrm>
            <a:custGeom>
              <a:avLst/>
              <a:gdLst/>
              <a:ahLst/>
              <a:cxnLst/>
              <a:rect l="l" t="t" r="r" b="b"/>
              <a:pathLst>
                <a:path w="2109" h="2524" extrusionOk="0">
                  <a:moveTo>
                    <a:pt x="986" y="0"/>
                  </a:moveTo>
                  <a:cubicBezTo>
                    <a:pt x="915" y="0"/>
                    <a:pt x="842" y="19"/>
                    <a:pt x="775" y="59"/>
                  </a:cubicBezTo>
                  <a:lnTo>
                    <a:pt x="203" y="380"/>
                  </a:lnTo>
                  <a:cubicBezTo>
                    <a:pt x="72" y="451"/>
                    <a:pt x="1" y="594"/>
                    <a:pt x="1" y="737"/>
                  </a:cubicBezTo>
                  <a:cubicBezTo>
                    <a:pt x="1" y="928"/>
                    <a:pt x="60" y="916"/>
                    <a:pt x="846" y="2321"/>
                  </a:cubicBezTo>
                  <a:cubicBezTo>
                    <a:pt x="917" y="2452"/>
                    <a:pt x="1048" y="2523"/>
                    <a:pt x="1203" y="2523"/>
                  </a:cubicBezTo>
                  <a:cubicBezTo>
                    <a:pt x="1382" y="2523"/>
                    <a:pt x="1453" y="2416"/>
                    <a:pt x="1882" y="2190"/>
                  </a:cubicBezTo>
                  <a:cubicBezTo>
                    <a:pt x="1965" y="2154"/>
                    <a:pt x="1989" y="2047"/>
                    <a:pt x="1941" y="1975"/>
                  </a:cubicBezTo>
                  <a:cubicBezTo>
                    <a:pt x="1918" y="1921"/>
                    <a:pt x="1864" y="1892"/>
                    <a:pt x="1809" y="1892"/>
                  </a:cubicBezTo>
                  <a:cubicBezTo>
                    <a:pt x="1780" y="1892"/>
                    <a:pt x="1752" y="1900"/>
                    <a:pt x="1727" y="1916"/>
                  </a:cubicBezTo>
                  <a:cubicBezTo>
                    <a:pt x="1227" y="2190"/>
                    <a:pt x="1251" y="2190"/>
                    <a:pt x="1215" y="2190"/>
                  </a:cubicBezTo>
                  <a:cubicBezTo>
                    <a:pt x="1132" y="2190"/>
                    <a:pt x="1167" y="2178"/>
                    <a:pt x="358" y="785"/>
                  </a:cubicBezTo>
                  <a:cubicBezTo>
                    <a:pt x="322" y="737"/>
                    <a:pt x="334" y="690"/>
                    <a:pt x="382" y="666"/>
                  </a:cubicBezTo>
                  <a:lnTo>
                    <a:pt x="953" y="332"/>
                  </a:lnTo>
                  <a:cubicBezTo>
                    <a:pt x="965" y="324"/>
                    <a:pt x="978" y="320"/>
                    <a:pt x="992" y="320"/>
                  </a:cubicBezTo>
                  <a:cubicBezTo>
                    <a:pt x="1019" y="320"/>
                    <a:pt x="1048" y="336"/>
                    <a:pt x="1072" y="368"/>
                  </a:cubicBezTo>
                  <a:lnTo>
                    <a:pt x="1787" y="1583"/>
                  </a:lnTo>
                  <a:cubicBezTo>
                    <a:pt x="1810" y="1637"/>
                    <a:pt x="1864" y="1666"/>
                    <a:pt x="1919" y="1666"/>
                  </a:cubicBezTo>
                  <a:cubicBezTo>
                    <a:pt x="1948" y="1666"/>
                    <a:pt x="1976" y="1658"/>
                    <a:pt x="2001" y="1642"/>
                  </a:cubicBezTo>
                  <a:cubicBezTo>
                    <a:pt x="2084" y="1606"/>
                    <a:pt x="2108" y="1499"/>
                    <a:pt x="2060" y="1428"/>
                  </a:cubicBezTo>
                  <a:lnTo>
                    <a:pt x="1346" y="201"/>
                  </a:lnTo>
                  <a:cubicBezTo>
                    <a:pt x="1267" y="74"/>
                    <a:pt x="1129" y="0"/>
                    <a:pt x="9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5"/>
            <p:cNvSpPr/>
            <p:nvPr/>
          </p:nvSpPr>
          <p:spPr>
            <a:xfrm>
              <a:off x="1569658" y="4013174"/>
              <a:ext cx="15553" cy="16698"/>
            </a:xfrm>
            <a:custGeom>
              <a:avLst/>
              <a:gdLst/>
              <a:ahLst/>
              <a:cxnLst/>
              <a:rect l="l" t="t" r="r" b="b"/>
              <a:pathLst>
                <a:path w="489" h="525" extrusionOk="0">
                  <a:moveTo>
                    <a:pt x="189" y="0"/>
                  </a:moveTo>
                  <a:cubicBezTo>
                    <a:pt x="161" y="0"/>
                    <a:pt x="132" y="8"/>
                    <a:pt x="107" y="25"/>
                  </a:cubicBezTo>
                  <a:cubicBezTo>
                    <a:pt x="24" y="60"/>
                    <a:pt x="0" y="168"/>
                    <a:pt x="48" y="239"/>
                  </a:cubicBezTo>
                  <a:lnTo>
                    <a:pt x="143" y="441"/>
                  </a:lnTo>
                  <a:cubicBezTo>
                    <a:pt x="179" y="501"/>
                    <a:pt x="238" y="525"/>
                    <a:pt x="298" y="525"/>
                  </a:cubicBezTo>
                  <a:cubicBezTo>
                    <a:pt x="417" y="513"/>
                    <a:pt x="488" y="382"/>
                    <a:pt x="429" y="275"/>
                  </a:cubicBezTo>
                  <a:lnTo>
                    <a:pt x="322" y="84"/>
                  </a:lnTo>
                  <a:cubicBezTo>
                    <a:pt x="298" y="30"/>
                    <a:pt x="244" y="0"/>
                    <a:pt x="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5"/>
            <p:cNvSpPr/>
            <p:nvPr/>
          </p:nvSpPr>
          <p:spPr>
            <a:xfrm>
              <a:off x="1541256" y="3964417"/>
              <a:ext cx="29165" cy="40615"/>
            </a:xfrm>
            <a:custGeom>
              <a:avLst/>
              <a:gdLst/>
              <a:ahLst/>
              <a:cxnLst/>
              <a:rect l="l" t="t" r="r" b="b"/>
              <a:pathLst>
                <a:path w="917" h="1277" extrusionOk="0">
                  <a:moveTo>
                    <a:pt x="182" y="0"/>
                  </a:moveTo>
                  <a:cubicBezTo>
                    <a:pt x="156" y="0"/>
                    <a:pt x="130" y="7"/>
                    <a:pt x="107" y="22"/>
                  </a:cubicBezTo>
                  <a:cubicBezTo>
                    <a:pt x="24" y="69"/>
                    <a:pt x="0" y="165"/>
                    <a:pt x="48" y="248"/>
                  </a:cubicBezTo>
                  <a:lnTo>
                    <a:pt x="596" y="1201"/>
                  </a:lnTo>
                  <a:cubicBezTo>
                    <a:pt x="628" y="1250"/>
                    <a:pt x="684" y="1277"/>
                    <a:pt x="743" y="1277"/>
                  </a:cubicBezTo>
                  <a:cubicBezTo>
                    <a:pt x="769" y="1277"/>
                    <a:pt x="796" y="1271"/>
                    <a:pt x="822" y="1260"/>
                  </a:cubicBezTo>
                  <a:cubicBezTo>
                    <a:pt x="893" y="1212"/>
                    <a:pt x="917" y="1105"/>
                    <a:pt x="881" y="1034"/>
                  </a:cubicBezTo>
                  <a:lnTo>
                    <a:pt x="322" y="81"/>
                  </a:lnTo>
                  <a:cubicBezTo>
                    <a:pt x="297" y="32"/>
                    <a:pt x="239" y="0"/>
                    <a:pt x="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5"/>
            <p:cNvSpPr/>
            <p:nvPr/>
          </p:nvSpPr>
          <p:spPr>
            <a:xfrm>
              <a:off x="1496189" y="4055284"/>
              <a:ext cx="15171" cy="16634"/>
            </a:xfrm>
            <a:custGeom>
              <a:avLst/>
              <a:gdLst/>
              <a:ahLst/>
              <a:cxnLst/>
              <a:rect l="l" t="t" r="r" b="b"/>
              <a:pathLst>
                <a:path w="477" h="523" extrusionOk="0">
                  <a:moveTo>
                    <a:pt x="182" y="1"/>
                  </a:moveTo>
                  <a:cubicBezTo>
                    <a:pt x="156" y="1"/>
                    <a:pt x="130" y="7"/>
                    <a:pt x="108" y="22"/>
                  </a:cubicBezTo>
                  <a:cubicBezTo>
                    <a:pt x="36" y="70"/>
                    <a:pt x="0" y="165"/>
                    <a:pt x="48" y="249"/>
                  </a:cubicBezTo>
                  <a:cubicBezTo>
                    <a:pt x="48" y="249"/>
                    <a:pt x="155" y="427"/>
                    <a:pt x="155" y="439"/>
                  </a:cubicBezTo>
                  <a:cubicBezTo>
                    <a:pt x="194" y="494"/>
                    <a:pt x="259" y="523"/>
                    <a:pt x="309" y="523"/>
                  </a:cubicBezTo>
                  <a:cubicBezTo>
                    <a:pt x="335" y="523"/>
                    <a:pt x="357" y="515"/>
                    <a:pt x="369" y="499"/>
                  </a:cubicBezTo>
                  <a:cubicBezTo>
                    <a:pt x="453" y="451"/>
                    <a:pt x="477" y="344"/>
                    <a:pt x="429" y="272"/>
                  </a:cubicBezTo>
                  <a:lnTo>
                    <a:pt x="334" y="82"/>
                  </a:lnTo>
                  <a:cubicBezTo>
                    <a:pt x="301" y="33"/>
                    <a:pt x="240"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5"/>
            <p:cNvSpPr/>
            <p:nvPr/>
          </p:nvSpPr>
          <p:spPr>
            <a:xfrm>
              <a:off x="1468169" y="3851859"/>
              <a:ext cx="78781" cy="69717"/>
            </a:xfrm>
            <a:custGeom>
              <a:avLst/>
              <a:gdLst/>
              <a:ahLst/>
              <a:cxnLst/>
              <a:rect l="l" t="t" r="r" b="b"/>
              <a:pathLst>
                <a:path w="2477" h="2192" extrusionOk="0">
                  <a:moveTo>
                    <a:pt x="738" y="1"/>
                  </a:moveTo>
                  <a:cubicBezTo>
                    <a:pt x="584" y="1"/>
                    <a:pt x="453" y="72"/>
                    <a:pt x="381" y="215"/>
                  </a:cubicBezTo>
                  <a:cubicBezTo>
                    <a:pt x="96" y="727"/>
                    <a:pt x="0" y="787"/>
                    <a:pt x="0" y="989"/>
                  </a:cubicBezTo>
                  <a:cubicBezTo>
                    <a:pt x="0" y="1132"/>
                    <a:pt x="84" y="1263"/>
                    <a:pt x="215" y="1346"/>
                  </a:cubicBezTo>
                  <a:cubicBezTo>
                    <a:pt x="1608" y="2132"/>
                    <a:pt x="1596" y="2192"/>
                    <a:pt x="1786" y="2192"/>
                  </a:cubicBezTo>
                  <a:cubicBezTo>
                    <a:pt x="1941" y="2192"/>
                    <a:pt x="2072" y="2120"/>
                    <a:pt x="2143" y="1977"/>
                  </a:cubicBezTo>
                  <a:lnTo>
                    <a:pt x="2417" y="1525"/>
                  </a:lnTo>
                  <a:cubicBezTo>
                    <a:pt x="2477" y="1418"/>
                    <a:pt x="2441" y="1311"/>
                    <a:pt x="2358" y="1263"/>
                  </a:cubicBezTo>
                  <a:cubicBezTo>
                    <a:pt x="2336" y="1252"/>
                    <a:pt x="2310" y="1247"/>
                    <a:pt x="2284" y="1247"/>
                  </a:cubicBezTo>
                  <a:cubicBezTo>
                    <a:pt x="2226" y="1247"/>
                    <a:pt x="2164" y="1273"/>
                    <a:pt x="2132" y="1322"/>
                  </a:cubicBezTo>
                  <a:lnTo>
                    <a:pt x="1870" y="1787"/>
                  </a:lnTo>
                  <a:cubicBezTo>
                    <a:pt x="1846" y="1819"/>
                    <a:pt x="1817" y="1834"/>
                    <a:pt x="1789" y="1834"/>
                  </a:cubicBezTo>
                  <a:cubicBezTo>
                    <a:pt x="1776" y="1834"/>
                    <a:pt x="1762" y="1830"/>
                    <a:pt x="1751" y="1823"/>
                  </a:cubicBezTo>
                  <a:cubicBezTo>
                    <a:pt x="334" y="989"/>
                    <a:pt x="334" y="1049"/>
                    <a:pt x="334" y="953"/>
                  </a:cubicBezTo>
                  <a:cubicBezTo>
                    <a:pt x="334" y="906"/>
                    <a:pt x="334" y="941"/>
                    <a:pt x="655" y="358"/>
                  </a:cubicBezTo>
                  <a:cubicBezTo>
                    <a:pt x="677" y="329"/>
                    <a:pt x="703" y="314"/>
                    <a:pt x="728" y="314"/>
                  </a:cubicBezTo>
                  <a:cubicBezTo>
                    <a:pt x="744" y="314"/>
                    <a:pt x="760" y="320"/>
                    <a:pt x="774" y="334"/>
                  </a:cubicBezTo>
                  <a:lnTo>
                    <a:pt x="2001" y="1049"/>
                  </a:lnTo>
                  <a:cubicBezTo>
                    <a:pt x="2023" y="1060"/>
                    <a:pt x="2048" y="1065"/>
                    <a:pt x="2074" y="1065"/>
                  </a:cubicBezTo>
                  <a:cubicBezTo>
                    <a:pt x="2133" y="1065"/>
                    <a:pt x="2194" y="1038"/>
                    <a:pt x="2227" y="989"/>
                  </a:cubicBezTo>
                  <a:cubicBezTo>
                    <a:pt x="2262" y="906"/>
                    <a:pt x="2239" y="811"/>
                    <a:pt x="2167" y="763"/>
                  </a:cubicBezTo>
                  <a:cubicBezTo>
                    <a:pt x="929" y="60"/>
                    <a:pt x="929" y="1"/>
                    <a:pt x="7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5"/>
            <p:cNvSpPr/>
            <p:nvPr/>
          </p:nvSpPr>
          <p:spPr>
            <a:xfrm>
              <a:off x="1503377" y="3929368"/>
              <a:ext cx="17843" cy="13740"/>
            </a:xfrm>
            <a:custGeom>
              <a:avLst/>
              <a:gdLst/>
              <a:ahLst/>
              <a:cxnLst/>
              <a:rect l="l" t="t" r="r" b="b"/>
              <a:pathLst>
                <a:path w="561" h="432" extrusionOk="0">
                  <a:moveTo>
                    <a:pt x="189" y="0"/>
                  </a:moveTo>
                  <a:cubicBezTo>
                    <a:pt x="132" y="0"/>
                    <a:pt x="73" y="27"/>
                    <a:pt x="48" y="76"/>
                  </a:cubicBezTo>
                  <a:cubicBezTo>
                    <a:pt x="1" y="159"/>
                    <a:pt x="24" y="255"/>
                    <a:pt x="96" y="302"/>
                  </a:cubicBezTo>
                  <a:lnTo>
                    <a:pt x="298" y="409"/>
                  </a:lnTo>
                  <a:cubicBezTo>
                    <a:pt x="321" y="424"/>
                    <a:pt x="347" y="431"/>
                    <a:pt x="373" y="431"/>
                  </a:cubicBezTo>
                  <a:cubicBezTo>
                    <a:pt x="431" y="431"/>
                    <a:pt x="492" y="399"/>
                    <a:pt x="524" y="350"/>
                  </a:cubicBezTo>
                  <a:cubicBezTo>
                    <a:pt x="560" y="255"/>
                    <a:pt x="536" y="171"/>
                    <a:pt x="465" y="124"/>
                  </a:cubicBezTo>
                  <a:lnTo>
                    <a:pt x="263" y="17"/>
                  </a:lnTo>
                  <a:cubicBezTo>
                    <a:pt x="240" y="6"/>
                    <a:pt x="215" y="0"/>
                    <a:pt x="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5"/>
            <p:cNvSpPr/>
            <p:nvPr/>
          </p:nvSpPr>
          <p:spPr>
            <a:xfrm>
              <a:off x="1454524" y="3900966"/>
              <a:ext cx="42078" cy="27798"/>
            </a:xfrm>
            <a:custGeom>
              <a:avLst/>
              <a:gdLst/>
              <a:ahLst/>
              <a:cxnLst/>
              <a:rect l="l" t="t" r="r" b="b"/>
              <a:pathLst>
                <a:path w="1323" h="874" extrusionOk="0">
                  <a:moveTo>
                    <a:pt x="195" y="0"/>
                  </a:moveTo>
                  <a:cubicBezTo>
                    <a:pt x="137" y="0"/>
                    <a:pt x="81" y="27"/>
                    <a:pt x="48" y="76"/>
                  </a:cubicBezTo>
                  <a:cubicBezTo>
                    <a:pt x="1" y="159"/>
                    <a:pt x="36" y="255"/>
                    <a:pt x="108" y="302"/>
                  </a:cubicBezTo>
                  <a:lnTo>
                    <a:pt x="1060" y="850"/>
                  </a:lnTo>
                  <a:cubicBezTo>
                    <a:pt x="1084" y="874"/>
                    <a:pt x="1120" y="874"/>
                    <a:pt x="1144" y="874"/>
                  </a:cubicBezTo>
                  <a:cubicBezTo>
                    <a:pt x="1203" y="874"/>
                    <a:pt x="1263" y="838"/>
                    <a:pt x="1298" y="779"/>
                  </a:cubicBezTo>
                  <a:cubicBezTo>
                    <a:pt x="1322" y="719"/>
                    <a:pt x="1310" y="612"/>
                    <a:pt x="1227" y="576"/>
                  </a:cubicBezTo>
                  <a:lnTo>
                    <a:pt x="275" y="17"/>
                  </a:lnTo>
                  <a:cubicBezTo>
                    <a:pt x="249" y="6"/>
                    <a:pt x="222" y="0"/>
                    <a:pt x="1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5"/>
            <p:cNvSpPr/>
            <p:nvPr/>
          </p:nvSpPr>
          <p:spPr>
            <a:xfrm>
              <a:off x="1460981" y="4002265"/>
              <a:ext cx="19083" cy="13740"/>
            </a:xfrm>
            <a:custGeom>
              <a:avLst/>
              <a:gdLst/>
              <a:ahLst/>
              <a:cxnLst/>
              <a:rect l="l" t="t" r="r" b="b"/>
              <a:pathLst>
                <a:path w="600" h="432" extrusionOk="0">
                  <a:moveTo>
                    <a:pt x="199" y="1"/>
                  </a:moveTo>
                  <a:cubicBezTo>
                    <a:pt x="141" y="1"/>
                    <a:pt x="80" y="33"/>
                    <a:pt x="48" y="82"/>
                  </a:cubicBezTo>
                  <a:cubicBezTo>
                    <a:pt x="0" y="153"/>
                    <a:pt x="36" y="261"/>
                    <a:pt x="107" y="308"/>
                  </a:cubicBezTo>
                  <a:cubicBezTo>
                    <a:pt x="107" y="308"/>
                    <a:pt x="286" y="403"/>
                    <a:pt x="298" y="403"/>
                  </a:cubicBezTo>
                  <a:cubicBezTo>
                    <a:pt x="328" y="423"/>
                    <a:pt x="358" y="432"/>
                    <a:pt x="386" y="432"/>
                  </a:cubicBezTo>
                  <a:cubicBezTo>
                    <a:pt x="512" y="432"/>
                    <a:pt x="600" y="263"/>
                    <a:pt x="512" y="165"/>
                  </a:cubicBezTo>
                  <a:cubicBezTo>
                    <a:pt x="488" y="130"/>
                    <a:pt x="453" y="130"/>
                    <a:pt x="274" y="22"/>
                  </a:cubicBezTo>
                  <a:cubicBezTo>
                    <a:pt x="251" y="8"/>
                    <a:pt x="226"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8" name="Google Shape;358;p35"/>
          <p:cNvGrpSpPr/>
          <p:nvPr/>
        </p:nvGrpSpPr>
        <p:grpSpPr>
          <a:xfrm>
            <a:off x="1657680" y="2013446"/>
            <a:ext cx="278739" cy="339073"/>
            <a:chOff x="1768821" y="3361108"/>
            <a:chExt cx="278739" cy="339073"/>
          </a:xfrm>
        </p:grpSpPr>
        <p:sp>
          <p:nvSpPr>
            <p:cNvPr id="359" name="Google Shape;359;p35"/>
            <p:cNvSpPr/>
            <p:nvPr/>
          </p:nvSpPr>
          <p:spPr>
            <a:xfrm>
              <a:off x="1784374" y="3549744"/>
              <a:ext cx="32218" cy="21564"/>
            </a:xfrm>
            <a:custGeom>
              <a:avLst/>
              <a:gdLst/>
              <a:ahLst/>
              <a:cxnLst/>
              <a:rect l="l" t="t" r="r" b="b"/>
              <a:pathLst>
                <a:path w="1013" h="678" extrusionOk="0">
                  <a:moveTo>
                    <a:pt x="830" y="1"/>
                  </a:moveTo>
                  <a:cubicBezTo>
                    <a:pt x="804" y="1"/>
                    <a:pt x="776" y="8"/>
                    <a:pt x="750" y="23"/>
                  </a:cubicBezTo>
                  <a:lnTo>
                    <a:pt x="143" y="380"/>
                  </a:lnTo>
                  <a:cubicBezTo>
                    <a:pt x="0" y="451"/>
                    <a:pt x="48" y="677"/>
                    <a:pt x="214" y="677"/>
                  </a:cubicBezTo>
                  <a:cubicBezTo>
                    <a:pt x="238" y="677"/>
                    <a:pt x="274" y="677"/>
                    <a:pt x="286" y="665"/>
                  </a:cubicBezTo>
                  <a:lnTo>
                    <a:pt x="893" y="308"/>
                  </a:lnTo>
                  <a:cubicBezTo>
                    <a:pt x="1000" y="261"/>
                    <a:pt x="1012" y="154"/>
                    <a:pt x="976" y="82"/>
                  </a:cubicBezTo>
                  <a:cubicBezTo>
                    <a:pt x="944" y="33"/>
                    <a:pt x="889" y="1"/>
                    <a:pt x="8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5"/>
            <p:cNvSpPr/>
            <p:nvPr/>
          </p:nvSpPr>
          <p:spPr>
            <a:xfrm>
              <a:off x="1998326" y="3551652"/>
              <a:ext cx="32218" cy="21532"/>
            </a:xfrm>
            <a:custGeom>
              <a:avLst/>
              <a:gdLst/>
              <a:ahLst/>
              <a:cxnLst/>
              <a:rect l="l" t="t" r="r" b="b"/>
              <a:pathLst>
                <a:path w="1013" h="677" extrusionOk="0">
                  <a:moveTo>
                    <a:pt x="199" y="0"/>
                  </a:moveTo>
                  <a:cubicBezTo>
                    <a:pt x="141" y="0"/>
                    <a:pt x="80" y="33"/>
                    <a:pt x="48" y="82"/>
                  </a:cubicBezTo>
                  <a:cubicBezTo>
                    <a:pt x="0" y="153"/>
                    <a:pt x="36" y="260"/>
                    <a:pt x="107" y="308"/>
                  </a:cubicBezTo>
                  <a:cubicBezTo>
                    <a:pt x="726" y="665"/>
                    <a:pt x="714" y="677"/>
                    <a:pt x="810" y="677"/>
                  </a:cubicBezTo>
                  <a:cubicBezTo>
                    <a:pt x="953" y="677"/>
                    <a:pt x="1012" y="451"/>
                    <a:pt x="881" y="379"/>
                  </a:cubicBezTo>
                  <a:lnTo>
                    <a:pt x="274" y="22"/>
                  </a:lnTo>
                  <a:cubicBezTo>
                    <a:pt x="251" y="7"/>
                    <a:pt x="226" y="0"/>
                    <a:pt x="1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5"/>
            <p:cNvSpPr/>
            <p:nvPr/>
          </p:nvSpPr>
          <p:spPr>
            <a:xfrm>
              <a:off x="1826007" y="3466383"/>
              <a:ext cx="142041" cy="233799"/>
            </a:xfrm>
            <a:custGeom>
              <a:avLst/>
              <a:gdLst/>
              <a:ahLst/>
              <a:cxnLst/>
              <a:rect l="l" t="t" r="r" b="b"/>
              <a:pathLst>
                <a:path w="4466" h="7351" extrusionOk="0">
                  <a:moveTo>
                    <a:pt x="1715" y="346"/>
                  </a:moveTo>
                  <a:cubicBezTo>
                    <a:pt x="1882" y="346"/>
                    <a:pt x="2013" y="489"/>
                    <a:pt x="2013" y="643"/>
                  </a:cubicBezTo>
                  <a:lnTo>
                    <a:pt x="2013" y="941"/>
                  </a:lnTo>
                  <a:lnTo>
                    <a:pt x="1668" y="941"/>
                  </a:lnTo>
                  <a:cubicBezTo>
                    <a:pt x="1501" y="941"/>
                    <a:pt x="1370" y="810"/>
                    <a:pt x="1370" y="643"/>
                  </a:cubicBezTo>
                  <a:cubicBezTo>
                    <a:pt x="1370" y="489"/>
                    <a:pt x="1501" y="346"/>
                    <a:pt x="1668" y="346"/>
                  </a:cubicBezTo>
                  <a:close/>
                  <a:moveTo>
                    <a:pt x="3573" y="346"/>
                  </a:moveTo>
                  <a:cubicBezTo>
                    <a:pt x="3739" y="346"/>
                    <a:pt x="3870" y="489"/>
                    <a:pt x="3870" y="643"/>
                  </a:cubicBezTo>
                  <a:cubicBezTo>
                    <a:pt x="3870" y="810"/>
                    <a:pt x="3739" y="941"/>
                    <a:pt x="3573" y="941"/>
                  </a:cubicBezTo>
                  <a:lnTo>
                    <a:pt x="3239" y="941"/>
                  </a:lnTo>
                  <a:lnTo>
                    <a:pt x="3239" y="643"/>
                  </a:lnTo>
                  <a:cubicBezTo>
                    <a:pt x="3239" y="489"/>
                    <a:pt x="3370" y="346"/>
                    <a:pt x="3537" y="346"/>
                  </a:cubicBezTo>
                  <a:close/>
                  <a:moveTo>
                    <a:pt x="3727" y="4370"/>
                  </a:moveTo>
                  <a:lnTo>
                    <a:pt x="3727" y="5049"/>
                  </a:lnTo>
                  <a:lnTo>
                    <a:pt x="1513" y="5049"/>
                  </a:lnTo>
                  <a:lnTo>
                    <a:pt x="1513" y="4370"/>
                  </a:lnTo>
                  <a:close/>
                  <a:moveTo>
                    <a:pt x="3739" y="5370"/>
                  </a:moveTo>
                  <a:lnTo>
                    <a:pt x="3739" y="5799"/>
                  </a:lnTo>
                  <a:lnTo>
                    <a:pt x="3727" y="5799"/>
                  </a:lnTo>
                  <a:cubicBezTo>
                    <a:pt x="3727" y="5930"/>
                    <a:pt x="3620" y="6037"/>
                    <a:pt x="3489" y="6037"/>
                  </a:cubicBezTo>
                  <a:lnTo>
                    <a:pt x="1763" y="6037"/>
                  </a:lnTo>
                  <a:cubicBezTo>
                    <a:pt x="1620" y="6037"/>
                    <a:pt x="1525" y="5930"/>
                    <a:pt x="1525" y="5799"/>
                  </a:cubicBezTo>
                  <a:lnTo>
                    <a:pt x="1525" y="5370"/>
                  </a:lnTo>
                  <a:close/>
                  <a:moveTo>
                    <a:pt x="1656" y="0"/>
                  </a:moveTo>
                  <a:cubicBezTo>
                    <a:pt x="1310" y="0"/>
                    <a:pt x="1037" y="286"/>
                    <a:pt x="1037" y="631"/>
                  </a:cubicBezTo>
                  <a:cubicBezTo>
                    <a:pt x="1037" y="977"/>
                    <a:pt x="1310" y="1262"/>
                    <a:pt x="1656" y="1262"/>
                  </a:cubicBezTo>
                  <a:lnTo>
                    <a:pt x="2001" y="1262"/>
                  </a:lnTo>
                  <a:lnTo>
                    <a:pt x="2001" y="2548"/>
                  </a:lnTo>
                  <a:cubicBezTo>
                    <a:pt x="2001" y="2644"/>
                    <a:pt x="2072" y="2715"/>
                    <a:pt x="2168" y="2715"/>
                  </a:cubicBezTo>
                  <a:cubicBezTo>
                    <a:pt x="2251" y="2715"/>
                    <a:pt x="2322" y="2644"/>
                    <a:pt x="2322" y="2548"/>
                  </a:cubicBezTo>
                  <a:lnTo>
                    <a:pt x="2322" y="1262"/>
                  </a:lnTo>
                  <a:lnTo>
                    <a:pt x="2906" y="1262"/>
                  </a:lnTo>
                  <a:lnTo>
                    <a:pt x="2906" y="4037"/>
                  </a:lnTo>
                  <a:lnTo>
                    <a:pt x="2322" y="4037"/>
                  </a:lnTo>
                  <a:lnTo>
                    <a:pt x="2322" y="3191"/>
                  </a:lnTo>
                  <a:cubicBezTo>
                    <a:pt x="2322" y="3108"/>
                    <a:pt x="2251" y="3025"/>
                    <a:pt x="2168" y="3025"/>
                  </a:cubicBezTo>
                  <a:cubicBezTo>
                    <a:pt x="2072" y="3025"/>
                    <a:pt x="2001" y="3108"/>
                    <a:pt x="2001" y="3191"/>
                  </a:cubicBezTo>
                  <a:lnTo>
                    <a:pt x="2001" y="4060"/>
                  </a:lnTo>
                  <a:lnTo>
                    <a:pt x="1513" y="4060"/>
                  </a:lnTo>
                  <a:cubicBezTo>
                    <a:pt x="1489" y="3596"/>
                    <a:pt x="1298" y="3167"/>
                    <a:pt x="941" y="2846"/>
                  </a:cubicBezTo>
                  <a:cubicBezTo>
                    <a:pt x="679" y="2608"/>
                    <a:pt x="465" y="2310"/>
                    <a:pt x="334" y="1989"/>
                  </a:cubicBezTo>
                  <a:cubicBezTo>
                    <a:pt x="305" y="1930"/>
                    <a:pt x="235" y="1887"/>
                    <a:pt x="165" y="1887"/>
                  </a:cubicBezTo>
                  <a:cubicBezTo>
                    <a:pt x="150" y="1887"/>
                    <a:pt x="135" y="1889"/>
                    <a:pt x="120" y="1893"/>
                  </a:cubicBezTo>
                  <a:cubicBezTo>
                    <a:pt x="48" y="1929"/>
                    <a:pt x="1" y="2036"/>
                    <a:pt x="36" y="2108"/>
                  </a:cubicBezTo>
                  <a:cubicBezTo>
                    <a:pt x="179" y="2477"/>
                    <a:pt x="417" y="2810"/>
                    <a:pt x="715" y="3084"/>
                  </a:cubicBezTo>
                  <a:cubicBezTo>
                    <a:pt x="1001" y="3358"/>
                    <a:pt x="1179" y="3727"/>
                    <a:pt x="1179" y="4120"/>
                  </a:cubicBezTo>
                  <a:lnTo>
                    <a:pt x="1179" y="5823"/>
                  </a:lnTo>
                  <a:cubicBezTo>
                    <a:pt x="1179" y="6096"/>
                    <a:pt x="1358" y="6311"/>
                    <a:pt x="1608" y="6382"/>
                  </a:cubicBezTo>
                  <a:cubicBezTo>
                    <a:pt x="1608" y="6513"/>
                    <a:pt x="1644" y="6644"/>
                    <a:pt x="1703" y="6775"/>
                  </a:cubicBezTo>
                  <a:cubicBezTo>
                    <a:pt x="1738" y="6837"/>
                    <a:pt x="1793" y="6872"/>
                    <a:pt x="1848" y="6872"/>
                  </a:cubicBezTo>
                  <a:cubicBezTo>
                    <a:pt x="1868" y="6872"/>
                    <a:pt x="1887" y="6868"/>
                    <a:pt x="1906" y="6858"/>
                  </a:cubicBezTo>
                  <a:cubicBezTo>
                    <a:pt x="1989" y="6811"/>
                    <a:pt x="2025" y="6715"/>
                    <a:pt x="1989" y="6644"/>
                  </a:cubicBezTo>
                  <a:cubicBezTo>
                    <a:pt x="1953" y="6573"/>
                    <a:pt x="1930" y="6477"/>
                    <a:pt x="1930" y="6394"/>
                  </a:cubicBezTo>
                  <a:lnTo>
                    <a:pt x="3263" y="6394"/>
                  </a:lnTo>
                  <a:cubicBezTo>
                    <a:pt x="3243" y="6759"/>
                    <a:pt x="2922" y="7025"/>
                    <a:pt x="2575" y="7025"/>
                  </a:cubicBezTo>
                  <a:cubicBezTo>
                    <a:pt x="2503" y="7025"/>
                    <a:pt x="2430" y="7014"/>
                    <a:pt x="2358" y="6989"/>
                  </a:cubicBezTo>
                  <a:cubicBezTo>
                    <a:pt x="2336" y="6981"/>
                    <a:pt x="2314" y="6977"/>
                    <a:pt x="2294" y="6977"/>
                  </a:cubicBezTo>
                  <a:cubicBezTo>
                    <a:pt x="2227" y="6977"/>
                    <a:pt x="2171" y="7018"/>
                    <a:pt x="2144" y="7073"/>
                  </a:cubicBezTo>
                  <a:cubicBezTo>
                    <a:pt x="2120" y="7168"/>
                    <a:pt x="2168" y="7251"/>
                    <a:pt x="2239" y="7287"/>
                  </a:cubicBezTo>
                  <a:cubicBezTo>
                    <a:pt x="2356" y="7330"/>
                    <a:pt x="2473" y="7350"/>
                    <a:pt x="2588" y="7350"/>
                  </a:cubicBezTo>
                  <a:cubicBezTo>
                    <a:pt x="3106" y="7350"/>
                    <a:pt x="3563" y="6940"/>
                    <a:pt x="3573" y="6394"/>
                  </a:cubicBezTo>
                  <a:cubicBezTo>
                    <a:pt x="3835" y="6334"/>
                    <a:pt x="4013" y="6108"/>
                    <a:pt x="4013" y="5846"/>
                  </a:cubicBezTo>
                  <a:lnTo>
                    <a:pt x="4013" y="4156"/>
                  </a:lnTo>
                  <a:cubicBezTo>
                    <a:pt x="4013" y="3798"/>
                    <a:pt x="4144" y="3465"/>
                    <a:pt x="4370" y="3203"/>
                  </a:cubicBezTo>
                  <a:cubicBezTo>
                    <a:pt x="4466" y="3108"/>
                    <a:pt x="4454" y="3001"/>
                    <a:pt x="4394" y="2941"/>
                  </a:cubicBezTo>
                  <a:cubicBezTo>
                    <a:pt x="4366" y="2913"/>
                    <a:pt x="4326" y="2898"/>
                    <a:pt x="4287" y="2898"/>
                  </a:cubicBezTo>
                  <a:cubicBezTo>
                    <a:pt x="4243" y="2898"/>
                    <a:pt x="4199" y="2916"/>
                    <a:pt x="4168" y="2953"/>
                  </a:cubicBezTo>
                  <a:cubicBezTo>
                    <a:pt x="3906" y="3251"/>
                    <a:pt x="3739" y="3644"/>
                    <a:pt x="3727" y="4060"/>
                  </a:cubicBezTo>
                  <a:lnTo>
                    <a:pt x="3239" y="4060"/>
                  </a:lnTo>
                  <a:lnTo>
                    <a:pt x="3239" y="1262"/>
                  </a:lnTo>
                  <a:lnTo>
                    <a:pt x="3573" y="1262"/>
                  </a:lnTo>
                  <a:cubicBezTo>
                    <a:pt x="3918" y="1262"/>
                    <a:pt x="4204" y="977"/>
                    <a:pt x="4204" y="631"/>
                  </a:cubicBezTo>
                  <a:cubicBezTo>
                    <a:pt x="4204" y="286"/>
                    <a:pt x="3918" y="0"/>
                    <a:pt x="3573" y="0"/>
                  </a:cubicBezTo>
                  <a:lnTo>
                    <a:pt x="3537" y="0"/>
                  </a:lnTo>
                  <a:cubicBezTo>
                    <a:pt x="3192" y="0"/>
                    <a:pt x="2906" y="286"/>
                    <a:pt x="2906" y="631"/>
                  </a:cubicBezTo>
                  <a:lnTo>
                    <a:pt x="2906" y="929"/>
                  </a:lnTo>
                  <a:lnTo>
                    <a:pt x="2322" y="929"/>
                  </a:lnTo>
                  <a:lnTo>
                    <a:pt x="2322" y="631"/>
                  </a:lnTo>
                  <a:cubicBezTo>
                    <a:pt x="2322" y="286"/>
                    <a:pt x="2049" y="0"/>
                    <a:pt x="1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5"/>
            <p:cNvSpPr/>
            <p:nvPr/>
          </p:nvSpPr>
          <p:spPr>
            <a:xfrm>
              <a:off x="1820345" y="3409706"/>
              <a:ext cx="177631" cy="144236"/>
            </a:xfrm>
            <a:custGeom>
              <a:avLst/>
              <a:gdLst/>
              <a:ahLst/>
              <a:cxnLst/>
              <a:rect l="l" t="t" r="r" b="b"/>
              <a:pathLst>
                <a:path w="5585" h="4535" extrusionOk="0">
                  <a:moveTo>
                    <a:pt x="2818" y="1"/>
                  </a:moveTo>
                  <a:cubicBezTo>
                    <a:pt x="1382" y="1"/>
                    <a:pt x="0" y="1113"/>
                    <a:pt x="0" y="2782"/>
                  </a:cubicBezTo>
                  <a:cubicBezTo>
                    <a:pt x="0" y="2937"/>
                    <a:pt x="24" y="3080"/>
                    <a:pt x="36" y="3223"/>
                  </a:cubicBezTo>
                  <a:cubicBezTo>
                    <a:pt x="47" y="3299"/>
                    <a:pt x="107" y="3355"/>
                    <a:pt x="190" y="3355"/>
                  </a:cubicBezTo>
                  <a:cubicBezTo>
                    <a:pt x="198" y="3355"/>
                    <a:pt x="206" y="3355"/>
                    <a:pt x="214" y="3354"/>
                  </a:cubicBezTo>
                  <a:cubicBezTo>
                    <a:pt x="298" y="3342"/>
                    <a:pt x="357" y="3259"/>
                    <a:pt x="345" y="3175"/>
                  </a:cubicBezTo>
                  <a:cubicBezTo>
                    <a:pt x="333" y="3044"/>
                    <a:pt x="310" y="2925"/>
                    <a:pt x="310" y="2782"/>
                  </a:cubicBezTo>
                  <a:cubicBezTo>
                    <a:pt x="310" y="1416"/>
                    <a:pt x="1429" y="318"/>
                    <a:pt x="2779" y="318"/>
                  </a:cubicBezTo>
                  <a:cubicBezTo>
                    <a:pt x="2793" y="318"/>
                    <a:pt x="2807" y="318"/>
                    <a:pt x="2822" y="318"/>
                  </a:cubicBezTo>
                  <a:cubicBezTo>
                    <a:pt x="4143" y="330"/>
                    <a:pt x="5227" y="1437"/>
                    <a:pt x="5239" y="2759"/>
                  </a:cubicBezTo>
                  <a:lnTo>
                    <a:pt x="5239" y="2782"/>
                  </a:lnTo>
                  <a:cubicBezTo>
                    <a:pt x="5239" y="3318"/>
                    <a:pt x="5060" y="3842"/>
                    <a:pt x="4751" y="4271"/>
                  </a:cubicBezTo>
                  <a:cubicBezTo>
                    <a:pt x="4691" y="4354"/>
                    <a:pt x="4703" y="4437"/>
                    <a:pt x="4775" y="4497"/>
                  </a:cubicBezTo>
                  <a:cubicBezTo>
                    <a:pt x="4809" y="4522"/>
                    <a:pt x="4844" y="4534"/>
                    <a:pt x="4877" y="4534"/>
                  </a:cubicBezTo>
                  <a:cubicBezTo>
                    <a:pt x="4923" y="4534"/>
                    <a:pt x="4966" y="4510"/>
                    <a:pt x="5001" y="4461"/>
                  </a:cubicBezTo>
                  <a:cubicBezTo>
                    <a:pt x="5370" y="3973"/>
                    <a:pt x="5572" y="3390"/>
                    <a:pt x="5572" y="2782"/>
                  </a:cubicBezTo>
                  <a:cubicBezTo>
                    <a:pt x="5584" y="2782"/>
                    <a:pt x="5584" y="2771"/>
                    <a:pt x="5584" y="2759"/>
                  </a:cubicBezTo>
                  <a:cubicBezTo>
                    <a:pt x="5572" y="2032"/>
                    <a:pt x="5286" y="1342"/>
                    <a:pt x="4763" y="818"/>
                  </a:cubicBezTo>
                  <a:cubicBezTo>
                    <a:pt x="4198" y="253"/>
                    <a:pt x="3502" y="1"/>
                    <a:pt x="28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5"/>
            <p:cNvSpPr/>
            <p:nvPr/>
          </p:nvSpPr>
          <p:spPr>
            <a:xfrm>
              <a:off x="1904406" y="3361108"/>
              <a:ext cx="10241" cy="32982"/>
            </a:xfrm>
            <a:custGeom>
              <a:avLst/>
              <a:gdLst/>
              <a:ahLst/>
              <a:cxnLst/>
              <a:rect l="l" t="t" r="r" b="b"/>
              <a:pathLst>
                <a:path w="322" h="1037" extrusionOk="0">
                  <a:moveTo>
                    <a:pt x="155" y="0"/>
                  </a:moveTo>
                  <a:cubicBezTo>
                    <a:pt x="72" y="0"/>
                    <a:pt x="0" y="72"/>
                    <a:pt x="0" y="167"/>
                  </a:cubicBezTo>
                  <a:lnTo>
                    <a:pt x="0" y="870"/>
                  </a:lnTo>
                  <a:cubicBezTo>
                    <a:pt x="0" y="965"/>
                    <a:pt x="72" y="1036"/>
                    <a:pt x="155" y="1036"/>
                  </a:cubicBezTo>
                  <a:cubicBezTo>
                    <a:pt x="250" y="1036"/>
                    <a:pt x="322" y="965"/>
                    <a:pt x="322" y="870"/>
                  </a:cubicBezTo>
                  <a:lnTo>
                    <a:pt x="322" y="167"/>
                  </a:lnTo>
                  <a:cubicBezTo>
                    <a:pt x="310" y="60"/>
                    <a:pt x="250" y="0"/>
                    <a:pt x="1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5"/>
            <p:cNvSpPr/>
            <p:nvPr/>
          </p:nvSpPr>
          <p:spPr>
            <a:xfrm>
              <a:off x="1836248" y="3378219"/>
              <a:ext cx="23504" cy="29865"/>
            </a:xfrm>
            <a:custGeom>
              <a:avLst/>
              <a:gdLst/>
              <a:ahLst/>
              <a:cxnLst/>
              <a:rect l="l" t="t" r="r" b="b"/>
              <a:pathLst>
                <a:path w="739" h="939" extrusionOk="0">
                  <a:moveTo>
                    <a:pt x="181" y="0"/>
                  </a:moveTo>
                  <a:cubicBezTo>
                    <a:pt x="154" y="0"/>
                    <a:pt x="125" y="7"/>
                    <a:pt x="95" y="22"/>
                  </a:cubicBezTo>
                  <a:cubicBezTo>
                    <a:pt x="24" y="70"/>
                    <a:pt x="0" y="165"/>
                    <a:pt x="36" y="248"/>
                  </a:cubicBezTo>
                  <a:lnTo>
                    <a:pt x="393" y="855"/>
                  </a:lnTo>
                  <a:cubicBezTo>
                    <a:pt x="429" y="903"/>
                    <a:pt x="488" y="939"/>
                    <a:pt x="536" y="939"/>
                  </a:cubicBezTo>
                  <a:cubicBezTo>
                    <a:pt x="667" y="939"/>
                    <a:pt x="738" y="796"/>
                    <a:pt x="679" y="701"/>
                  </a:cubicBezTo>
                  <a:lnTo>
                    <a:pt x="322" y="82"/>
                  </a:lnTo>
                  <a:cubicBezTo>
                    <a:pt x="289" y="33"/>
                    <a:pt x="239" y="0"/>
                    <a:pt x="1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5"/>
            <p:cNvSpPr/>
            <p:nvPr/>
          </p:nvSpPr>
          <p:spPr>
            <a:xfrm>
              <a:off x="1787014" y="3427072"/>
              <a:ext cx="31073" cy="21691"/>
            </a:xfrm>
            <a:custGeom>
              <a:avLst/>
              <a:gdLst/>
              <a:ahLst/>
              <a:cxnLst/>
              <a:rect l="l" t="t" r="r" b="b"/>
              <a:pathLst>
                <a:path w="977" h="682" extrusionOk="0">
                  <a:moveTo>
                    <a:pt x="187" y="0"/>
                  </a:moveTo>
                  <a:cubicBezTo>
                    <a:pt x="129" y="0"/>
                    <a:pt x="69" y="32"/>
                    <a:pt x="36" y="81"/>
                  </a:cubicBezTo>
                  <a:cubicBezTo>
                    <a:pt x="0" y="153"/>
                    <a:pt x="24" y="260"/>
                    <a:pt x="96" y="308"/>
                  </a:cubicBezTo>
                  <a:lnTo>
                    <a:pt x="715" y="665"/>
                  </a:lnTo>
                  <a:cubicBezTo>
                    <a:pt x="737" y="676"/>
                    <a:pt x="762" y="681"/>
                    <a:pt x="788" y="681"/>
                  </a:cubicBezTo>
                  <a:cubicBezTo>
                    <a:pt x="846" y="681"/>
                    <a:pt x="904" y="655"/>
                    <a:pt x="929" y="605"/>
                  </a:cubicBezTo>
                  <a:cubicBezTo>
                    <a:pt x="977" y="510"/>
                    <a:pt x="953" y="427"/>
                    <a:pt x="870" y="379"/>
                  </a:cubicBezTo>
                  <a:lnTo>
                    <a:pt x="262" y="22"/>
                  </a:lnTo>
                  <a:cubicBezTo>
                    <a:pt x="240" y="7"/>
                    <a:pt x="214" y="0"/>
                    <a:pt x="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5"/>
            <p:cNvSpPr/>
            <p:nvPr/>
          </p:nvSpPr>
          <p:spPr>
            <a:xfrm>
              <a:off x="1768821" y="3494021"/>
              <a:ext cx="33363" cy="10623"/>
            </a:xfrm>
            <a:custGeom>
              <a:avLst/>
              <a:gdLst/>
              <a:ahLst/>
              <a:cxnLst/>
              <a:rect l="l" t="t" r="r" b="b"/>
              <a:pathLst>
                <a:path w="1049" h="334" extrusionOk="0">
                  <a:moveTo>
                    <a:pt x="168" y="1"/>
                  </a:moveTo>
                  <a:cubicBezTo>
                    <a:pt x="72" y="1"/>
                    <a:pt x="1" y="72"/>
                    <a:pt x="1" y="167"/>
                  </a:cubicBezTo>
                  <a:cubicBezTo>
                    <a:pt x="1" y="251"/>
                    <a:pt x="72" y="334"/>
                    <a:pt x="168" y="334"/>
                  </a:cubicBezTo>
                  <a:lnTo>
                    <a:pt x="882" y="334"/>
                  </a:lnTo>
                  <a:cubicBezTo>
                    <a:pt x="965" y="334"/>
                    <a:pt x="1049" y="251"/>
                    <a:pt x="1049" y="167"/>
                  </a:cubicBezTo>
                  <a:cubicBezTo>
                    <a:pt x="1049" y="72"/>
                    <a:pt x="965" y="1"/>
                    <a:pt x="8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5"/>
            <p:cNvSpPr/>
            <p:nvPr/>
          </p:nvSpPr>
          <p:spPr>
            <a:xfrm>
              <a:off x="2014610" y="3495930"/>
              <a:ext cx="32950" cy="10623"/>
            </a:xfrm>
            <a:custGeom>
              <a:avLst/>
              <a:gdLst/>
              <a:ahLst/>
              <a:cxnLst/>
              <a:rect l="l" t="t" r="r" b="b"/>
              <a:pathLst>
                <a:path w="1036" h="334" extrusionOk="0">
                  <a:moveTo>
                    <a:pt x="167" y="0"/>
                  </a:moveTo>
                  <a:cubicBezTo>
                    <a:pt x="71" y="0"/>
                    <a:pt x="0" y="71"/>
                    <a:pt x="0" y="167"/>
                  </a:cubicBezTo>
                  <a:cubicBezTo>
                    <a:pt x="0" y="250"/>
                    <a:pt x="71" y="333"/>
                    <a:pt x="167" y="333"/>
                  </a:cubicBezTo>
                  <a:lnTo>
                    <a:pt x="881" y="333"/>
                  </a:lnTo>
                  <a:cubicBezTo>
                    <a:pt x="964" y="333"/>
                    <a:pt x="1036" y="250"/>
                    <a:pt x="1036" y="167"/>
                  </a:cubicBezTo>
                  <a:cubicBezTo>
                    <a:pt x="1024" y="71"/>
                    <a:pt x="953" y="0"/>
                    <a:pt x="8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5"/>
            <p:cNvSpPr/>
            <p:nvPr/>
          </p:nvSpPr>
          <p:spPr>
            <a:xfrm>
              <a:off x="1999439" y="3428948"/>
              <a:ext cx="31105" cy="21882"/>
            </a:xfrm>
            <a:custGeom>
              <a:avLst/>
              <a:gdLst/>
              <a:ahLst/>
              <a:cxnLst/>
              <a:rect l="l" t="t" r="r" b="b"/>
              <a:pathLst>
                <a:path w="978" h="688" extrusionOk="0">
                  <a:moveTo>
                    <a:pt x="795" y="1"/>
                  </a:moveTo>
                  <a:cubicBezTo>
                    <a:pt x="769" y="1"/>
                    <a:pt x="741" y="8"/>
                    <a:pt x="715" y="22"/>
                  </a:cubicBezTo>
                  <a:lnTo>
                    <a:pt x="108" y="380"/>
                  </a:lnTo>
                  <a:cubicBezTo>
                    <a:pt x="25" y="427"/>
                    <a:pt x="1" y="511"/>
                    <a:pt x="48" y="606"/>
                  </a:cubicBezTo>
                  <a:cubicBezTo>
                    <a:pt x="73" y="655"/>
                    <a:pt x="125" y="687"/>
                    <a:pt x="183" y="687"/>
                  </a:cubicBezTo>
                  <a:cubicBezTo>
                    <a:pt x="209" y="687"/>
                    <a:pt x="237" y="680"/>
                    <a:pt x="263" y="665"/>
                  </a:cubicBezTo>
                  <a:lnTo>
                    <a:pt x="882" y="308"/>
                  </a:lnTo>
                  <a:cubicBezTo>
                    <a:pt x="953" y="249"/>
                    <a:pt x="977" y="153"/>
                    <a:pt x="941" y="82"/>
                  </a:cubicBezTo>
                  <a:cubicBezTo>
                    <a:pt x="909" y="33"/>
                    <a:pt x="854" y="1"/>
                    <a:pt x="7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5"/>
            <p:cNvSpPr/>
            <p:nvPr/>
          </p:nvSpPr>
          <p:spPr>
            <a:xfrm>
              <a:off x="1958156" y="3379269"/>
              <a:ext cx="23917" cy="29579"/>
            </a:xfrm>
            <a:custGeom>
              <a:avLst/>
              <a:gdLst/>
              <a:ahLst/>
              <a:cxnLst/>
              <a:rect l="l" t="t" r="r" b="b"/>
              <a:pathLst>
                <a:path w="752" h="930" extrusionOk="0">
                  <a:moveTo>
                    <a:pt x="562" y="0"/>
                  </a:moveTo>
                  <a:cubicBezTo>
                    <a:pt x="506" y="0"/>
                    <a:pt x="449" y="30"/>
                    <a:pt x="418" y="84"/>
                  </a:cubicBezTo>
                  <a:lnTo>
                    <a:pt x="61" y="691"/>
                  </a:lnTo>
                  <a:cubicBezTo>
                    <a:pt x="1" y="799"/>
                    <a:pt x="72" y="930"/>
                    <a:pt x="191" y="930"/>
                  </a:cubicBezTo>
                  <a:cubicBezTo>
                    <a:pt x="251" y="930"/>
                    <a:pt x="299" y="894"/>
                    <a:pt x="334" y="858"/>
                  </a:cubicBezTo>
                  <a:lnTo>
                    <a:pt x="692" y="239"/>
                  </a:lnTo>
                  <a:cubicBezTo>
                    <a:pt x="751" y="168"/>
                    <a:pt x="715" y="72"/>
                    <a:pt x="644" y="25"/>
                  </a:cubicBezTo>
                  <a:cubicBezTo>
                    <a:pt x="619" y="8"/>
                    <a:pt x="591" y="0"/>
                    <a:pt x="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70" name="Google Shape;370;p35"/>
          <p:cNvCxnSpPr>
            <a:stCxn id="323" idx="2"/>
            <a:endCxn id="326" idx="0"/>
          </p:cNvCxnSpPr>
          <p:nvPr/>
        </p:nvCxnSpPr>
        <p:spPr>
          <a:xfrm>
            <a:off x="1797050" y="2491975"/>
            <a:ext cx="0" cy="545100"/>
          </a:xfrm>
          <a:prstGeom prst="straightConnector1">
            <a:avLst/>
          </a:prstGeom>
          <a:noFill/>
          <a:ln w="9525" cap="flat" cmpd="sng">
            <a:solidFill>
              <a:schemeClr val="lt1"/>
            </a:solidFill>
            <a:prstDash val="solid"/>
            <a:round/>
            <a:headEnd type="none" w="med" len="med"/>
            <a:tailEnd type="diamond" w="med" len="med"/>
          </a:ln>
        </p:spPr>
      </p:cxnSp>
      <p:cxnSp>
        <p:nvCxnSpPr>
          <p:cNvPr id="371" name="Google Shape;371;p35"/>
          <p:cNvCxnSpPr>
            <a:stCxn id="324" idx="2"/>
            <a:endCxn id="328" idx="0"/>
          </p:cNvCxnSpPr>
          <p:nvPr/>
        </p:nvCxnSpPr>
        <p:spPr>
          <a:xfrm>
            <a:off x="4571963" y="2491975"/>
            <a:ext cx="0" cy="545100"/>
          </a:xfrm>
          <a:prstGeom prst="straightConnector1">
            <a:avLst/>
          </a:prstGeom>
          <a:noFill/>
          <a:ln w="9525" cap="flat" cmpd="sng">
            <a:solidFill>
              <a:schemeClr val="lt1"/>
            </a:solidFill>
            <a:prstDash val="solid"/>
            <a:round/>
            <a:headEnd type="none" w="med" len="med"/>
            <a:tailEnd type="diamond" w="med" len="med"/>
          </a:ln>
        </p:spPr>
      </p:cxnSp>
      <p:cxnSp>
        <p:nvCxnSpPr>
          <p:cNvPr id="372" name="Google Shape;372;p35"/>
          <p:cNvCxnSpPr>
            <a:stCxn id="325" idx="2"/>
            <a:endCxn id="330" idx="0"/>
          </p:cNvCxnSpPr>
          <p:nvPr/>
        </p:nvCxnSpPr>
        <p:spPr>
          <a:xfrm>
            <a:off x="7346906" y="2491975"/>
            <a:ext cx="0" cy="545100"/>
          </a:xfrm>
          <a:prstGeom prst="straightConnector1">
            <a:avLst/>
          </a:prstGeom>
          <a:noFill/>
          <a:ln w="9525" cap="flat" cmpd="sng">
            <a:solidFill>
              <a:schemeClr val="lt1"/>
            </a:solidFill>
            <a:prstDash val="solid"/>
            <a:round/>
            <a:headEnd type="none" w="med" len="med"/>
            <a:tailEnd type="diamond" w="med" len="med"/>
          </a:ln>
        </p:spPr>
      </p:cxnSp>
      <p:pic>
        <p:nvPicPr>
          <p:cNvPr id="373" name="Google Shape;373;p35"/>
          <p:cNvPicPr preferRelativeResize="0"/>
          <p:nvPr/>
        </p:nvPicPr>
        <p:blipFill rotWithShape="1">
          <a:blip r:embed="rId3">
            <a:alphaModFix/>
          </a:blip>
          <a:srcRect l="50634" t="9752" r="43731" b="81493"/>
          <a:stretch/>
        </p:blipFill>
        <p:spPr>
          <a:xfrm rot="10800000" flipH="1">
            <a:off x="1157063" y="1593936"/>
            <a:ext cx="254775" cy="395850"/>
          </a:xfrm>
          <a:prstGeom prst="rect">
            <a:avLst/>
          </a:prstGeom>
          <a:noFill/>
          <a:ln>
            <a:noFill/>
          </a:ln>
        </p:spPr>
      </p:pic>
      <p:pic>
        <p:nvPicPr>
          <p:cNvPr id="374" name="Google Shape;374;p35"/>
          <p:cNvPicPr preferRelativeResize="0"/>
          <p:nvPr/>
        </p:nvPicPr>
        <p:blipFill rotWithShape="1">
          <a:blip r:embed="rId3">
            <a:alphaModFix/>
          </a:blip>
          <a:srcRect l="50634" t="9752" r="43731" b="81493"/>
          <a:stretch/>
        </p:blipFill>
        <p:spPr>
          <a:xfrm rot="10800000" flipH="1">
            <a:off x="2182238" y="2376174"/>
            <a:ext cx="254775" cy="395850"/>
          </a:xfrm>
          <a:prstGeom prst="rect">
            <a:avLst/>
          </a:prstGeom>
          <a:noFill/>
          <a:ln>
            <a:noFill/>
          </a:ln>
        </p:spPr>
      </p:pic>
      <p:pic>
        <p:nvPicPr>
          <p:cNvPr id="375" name="Google Shape;375;p35"/>
          <p:cNvPicPr preferRelativeResize="0"/>
          <p:nvPr/>
        </p:nvPicPr>
        <p:blipFill rotWithShape="1">
          <a:blip r:embed="rId3">
            <a:alphaModFix/>
          </a:blip>
          <a:srcRect l="50634" t="9752" r="43731" b="81493"/>
          <a:stretch/>
        </p:blipFill>
        <p:spPr>
          <a:xfrm rot="10800000" flipH="1">
            <a:off x="3931988" y="1593936"/>
            <a:ext cx="254775" cy="395850"/>
          </a:xfrm>
          <a:prstGeom prst="rect">
            <a:avLst/>
          </a:prstGeom>
          <a:noFill/>
          <a:ln>
            <a:noFill/>
          </a:ln>
        </p:spPr>
      </p:pic>
      <p:pic>
        <p:nvPicPr>
          <p:cNvPr id="376" name="Google Shape;376;p35"/>
          <p:cNvPicPr preferRelativeResize="0"/>
          <p:nvPr/>
        </p:nvPicPr>
        <p:blipFill rotWithShape="1">
          <a:blip r:embed="rId3">
            <a:alphaModFix/>
          </a:blip>
          <a:srcRect l="50634" t="9752" r="43731" b="81493"/>
          <a:stretch/>
        </p:blipFill>
        <p:spPr>
          <a:xfrm rot="10800000" flipH="1">
            <a:off x="4957163" y="2376174"/>
            <a:ext cx="254775" cy="395850"/>
          </a:xfrm>
          <a:prstGeom prst="rect">
            <a:avLst/>
          </a:prstGeom>
          <a:noFill/>
          <a:ln>
            <a:noFill/>
          </a:ln>
        </p:spPr>
      </p:pic>
      <p:pic>
        <p:nvPicPr>
          <p:cNvPr id="377" name="Google Shape;377;p35"/>
          <p:cNvPicPr preferRelativeResize="0"/>
          <p:nvPr/>
        </p:nvPicPr>
        <p:blipFill rotWithShape="1">
          <a:blip r:embed="rId3">
            <a:alphaModFix/>
          </a:blip>
          <a:srcRect l="50634" t="9752" r="43731" b="81493"/>
          <a:stretch/>
        </p:blipFill>
        <p:spPr>
          <a:xfrm rot="10800000" flipH="1">
            <a:off x="6706913" y="1593936"/>
            <a:ext cx="254775" cy="395850"/>
          </a:xfrm>
          <a:prstGeom prst="rect">
            <a:avLst/>
          </a:prstGeom>
          <a:noFill/>
          <a:ln>
            <a:noFill/>
          </a:ln>
        </p:spPr>
      </p:pic>
      <p:pic>
        <p:nvPicPr>
          <p:cNvPr id="378" name="Google Shape;378;p35"/>
          <p:cNvPicPr preferRelativeResize="0"/>
          <p:nvPr/>
        </p:nvPicPr>
        <p:blipFill rotWithShape="1">
          <a:blip r:embed="rId3">
            <a:alphaModFix/>
          </a:blip>
          <a:srcRect l="50634" t="9752" r="43731" b="81493"/>
          <a:stretch/>
        </p:blipFill>
        <p:spPr>
          <a:xfrm rot="10800000" flipH="1">
            <a:off x="7732088" y="2376174"/>
            <a:ext cx="254775" cy="395850"/>
          </a:xfrm>
          <a:prstGeom prst="rect">
            <a:avLst/>
          </a:prstGeom>
          <a:noFill/>
          <a:ln>
            <a:noFill/>
          </a:ln>
        </p:spPr>
      </p:pic>
      <p:pic>
        <p:nvPicPr>
          <p:cNvPr id="59" name="Graphic 58">
            <a:extLst>
              <a:ext uri="{FF2B5EF4-FFF2-40B4-BE49-F238E27FC236}">
                <a16:creationId xmlns:a16="http://schemas.microsoft.com/office/drawing/2014/main" id="{00864F6A-B3B3-4FF6-B24E-D9CE0CDA430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38542" y="4507630"/>
            <a:ext cx="754315" cy="25780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p31"/>
          <p:cNvPicPr preferRelativeResize="0"/>
          <p:nvPr/>
        </p:nvPicPr>
        <p:blipFill rotWithShape="1">
          <a:blip r:embed="rId3">
            <a:alphaModFix/>
          </a:blip>
          <a:srcRect t="4237" b="4237"/>
          <a:stretch/>
        </p:blipFill>
        <p:spPr>
          <a:xfrm>
            <a:off x="2690568" y="1673903"/>
            <a:ext cx="3762891" cy="3443850"/>
          </a:xfrm>
          <a:prstGeom prst="rect">
            <a:avLst/>
          </a:prstGeom>
          <a:noFill/>
          <a:ln>
            <a:noFill/>
          </a:ln>
        </p:spPr>
      </p:pic>
      <p:sp>
        <p:nvSpPr>
          <p:cNvPr id="291" name="Google Shape;291;p31"/>
          <p:cNvSpPr txBox="1">
            <a:spLocks noGrp="1"/>
          </p:cNvSpPr>
          <p:nvPr>
            <p:ph type="subTitle" idx="1"/>
          </p:nvPr>
        </p:nvSpPr>
        <p:spPr>
          <a:xfrm>
            <a:off x="720025" y="1918624"/>
            <a:ext cx="2715000" cy="1606454"/>
          </a:xfrm>
          <a:prstGeom prst="rect">
            <a:avLst/>
          </a:prstGeom>
        </p:spPr>
        <p:txBody>
          <a:bodyPr spcFirstLastPara="1" wrap="square" lIns="91425" tIns="91425" rIns="91425" bIns="91425" anchor="t" anchorCtr="0">
            <a:noAutofit/>
          </a:bodyPr>
          <a:lstStyle/>
          <a:p>
            <a:pPr marL="0" indent="0">
              <a:spcAft>
                <a:spcPts val="1600"/>
              </a:spcAft>
            </a:pPr>
            <a:r>
              <a:rPr lang="fa-IR" sz="1800" dirty="0">
                <a:cs typeface="B Mitra" panose="00000400000000000000" pitchFamily="2" charset="-78"/>
              </a:rPr>
              <a:t>شایستگی‌ها مجموعه‌ای از مهارت‌ها، دانش، توانایی‌ها، صفات و یا ویژگی‌های متمایز کننده‌‌ای است که افراد به واسطه‌ آن­ها می‌توانند در شغل خود موفق‌تر عمل کنند.</a:t>
            </a:r>
          </a:p>
          <a:p>
            <a:pPr marL="0" lvl="0" indent="0" algn="r" rtl="0">
              <a:spcBef>
                <a:spcPts val="0"/>
              </a:spcBef>
              <a:spcAft>
                <a:spcPts val="1600"/>
              </a:spcAft>
              <a:buNone/>
            </a:pPr>
            <a:endParaRPr sz="1800" dirty="0">
              <a:cs typeface="B Mitra" panose="00000400000000000000" pitchFamily="2" charset="-78"/>
            </a:endParaRPr>
          </a:p>
        </p:txBody>
      </p:sp>
      <p:sp>
        <p:nvSpPr>
          <p:cNvPr id="292" name="Google Shape;292;p31"/>
          <p:cNvSpPr txBox="1">
            <a:spLocks noGrp="1"/>
          </p:cNvSpPr>
          <p:nvPr>
            <p:ph type="ctrTitle"/>
          </p:nvPr>
        </p:nvSpPr>
        <p:spPr>
          <a:xfrm>
            <a:off x="1410611" y="490996"/>
            <a:ext cx="63228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a-IR" sz="2800" dirty="0">
                <a:solidFill>
                  <a:schemeClr val="dk2"/>
                </a:solidFill>
                <a:cs typeface="B Esfehan" panose="00000700000000000000" pitchFamily="2" charset="-78"/>
              </a:rPr>
              <a:t>کارکرد شایستگی</a:t>
            </a:r>
            <a:endParaRPr sz="2800" dirty="0">
              <a:solidFill>
                <a:schemeClr val="dk2"/>
              </a:solidFill>
              <a:cs typeface="B Esfehan" panose="00000700000000000000" pitchFamily="2" charset="-78"/>
            </a:endParaRPr>
          </a:p>
        </p:txBody>
      </p:sp>
      <p:sp>
        <p:nvSpPr>
          <p:cNvPr id="293" name="Google Shape;293;p31"/>
          <p:cNvSpPr txBox="1">
            <a:spLocks noGrp="1"/>
          </p:cNvSpPr>
          <p:nvPr>
            <p:ph type="subTitle" idx="2"/>
          </p:nvPr>
        </p:nvSpPr>
        <p:spPr>
          <a:xfrm>
            <a:off x="5532784" y="2931370"/>
            <a:ext cx="3260074" cy="1352030"/>
          </a:xfrm>
          <a:prstGeom prst="rect">
            <a:avLst/>
          </a:prstGeom>
        </p:spPr>
        <p:txBody>
          <a:bodyPr spcFirstLastPara="1" wrap="square" lIns="91425" tIns="91425" rIns="91425" bIns="91425" anchor="t" anchorCtr="0">
            <a:noAutofit/>
          </a:bodyPr>
          <a:lstStyle/>
          <a:p>
            <a:pPr algn="r" rtl="1"/>
            <a:r>
              <a:rPr lang="fa-IR" dirty="0">
                <a:cs typeface="B Mitra" panose="00000400000000000000" pitchFamily="2" charset="-78"/>
              </a:rPr>
              <a:t>       هدف از طراحی مدل شایستگی اساسا ایجاد شاخص‌های کلیدی است که مدیران بتوانند از آن به عنوان مقیاسی برای استخدام، ارزیابی عملکرد و آموزش استفاده کنند.</a:t>
            </a:r>
          </a:p>
        </p:txBody>
      </p:sp>
      <p:sp>
        <p:nvSpPr>
          <p:cNvPr id="294" name="Google Shape;294;p31"/>
          <p:cNvSpPr txBox="1">
            <a:spLocks noGrp="1"/>
          </p:cNvSpPr>
          <p:nvPr>
            <p:ph type="subTitle" idx="3"/>
          </p:nvPr>
        </p:nvSpPr>
        <p:spPr>
          <a:xfrm>
            <a:off x="720025" y="1502650"/>
            <a:ext cx="2715000" cy="411000"/>
          </a:xfrm>
          <a:prstGeom prst="rect">
            <a:avLst/>
          </a:prstGeom>
        </p:spPr>
        <p:txBody>
          <a:bodyPr spcFirstLastPara="1" wrap="square" lIns="91425" tIns="91425" rIns="91425" bIns="91425" anchor="t" anchorCtr="0">
            <a:noAutofit/>
          </a:bodyPr>
          <a:lstStyle/>
          <a:p>
            <a:pPr marL="0" lvl="0" indent="0" algn="r" rtl="0">
              <a:spcBef>
                <a:spcPts val="0"/>
              </a:spcBef>
              <a:spcAft>
                <a:spcPts val="1600"/>
              </a:spcAft>
              <a:buNone/>
            </a:pPr>
            <a:r>
              <a:rPr lang="fa-IR" sz="2000" dirty="0">
                <a:latin typeface="A Armita Black" panose="02000000000000000000" pitchFamily="2" charset="-78"/>
                <a:cs typeface="A Armita Black" panose="02000000000000000000" pitchFamily="2" charset="-78"/>
              </a:rPr>
              <a:t>تعریف شایستگی </a:t>
            </a:r>
            <a:endParaRPr sz="2000" dirty="0">
              <a:latin typeface="A Armita Black" panose="02000000000000000000" pitchFamily="2" charset="-78"/>
              <a:cs typeface="A Armita Black" panose="02000000000000000000" pitchFamily="2" charset="-78"/>
            </a:endParaRPr>
          </a:p>
        </p:txBody>
      </p:sp>
      <p:sp>
        <p:nvSpPr>
          <p:cNvPr id="295" name="Google Shape;295;p31"/>
          <p:cNvSpPr txBox="1">
            <a:spLocks noGrp="1"/>
          </p:cNvSpPr>
          <p:nvPr>
            <p:ph type="subTitle" idx="4"/>
          </p:nvPr>
        </p:nvSpPr>
        <p:spPr>
          <a:xfrm>
            <a:off x="5243649" y="2572759"/>
            <a:ext cx="3092007" cy="406500"/>
          </a:xfrm>
          <a:prstGeom prst="rect">
            <a:avLst/>
          </a:prstGeom>
        </p:spPr>
        <p:txBody>
          <a:bodyPr spcFirstLastPara="1" wrap="square" lIns="91425" tIns="91425" rIns="91425" bIns="91425" anchor="t" anchorCtr="0">
            <a:noAutofit/>
          </a:bodyPr>
          <a:lstStyle/>
          <a:p>
            <a:pPr marL="0" lvl="0" indent="0" algn="r" rtl="1">
              <a:spcBef>
                <a:spcPts val="0"/>
              </a:spcBef>
              <a:spcAft>
                <a:spcPts val="1600"/>
              </a:spcAft>
              <a:buNone/>
            </a:pPr>
            <a:r>
              <a:rPr lang="fa-IR" dirty="0">
                <a:latin typeface="A Armita Black" panose="02000000000000000000" pitchFamily="2" charset="-78"/>
                <a:cs typeface="A Armita Black" panose="02000000000000000000" pitchFamily="2" charset="-78"/>
              </a:rPr>
              <a:t>هدف از طراحی مدل شایستگی</a:t>
            </a:r>
            <a:endParaRPr dirty="0">
              <a:latin typeface="A Armita Black" panose="02000000000000000000" pitchFamily="2" charset="-78"/>
              <a:cs typeface="A Armita Black" panose="02000000000000000000" pitchFamily="2" charset="-78"/>
            </a:endParaRPr>
          </a:p>
        </p:txBody>
      </p:sp>
      <p:pic>
        <p:nvPicPr>
          <p:cNvPr id="296" name="Google Shape;296;p31"/>
          <p:cNvPicPr preferRelativeResize="0"/>
          <p:nvPr/>
        </p:nvPicPr>
        <p:blipFill rotWithShape="1">
          <a:blip r:embed="rId4">
            <a:alphaModFix/>
          </a:blip>
          <a:srcRect l="42779" t="6693" r="44094" b="81710"/>
          <a:stretch/>
        </p:blipFill>
        <p:spPr>
          <a:xfrm rot="10800000" flipH="1">
            <a:off x="2532113" y="3775926"/>
            <a:ext cx="574401" cy="507474"/>
          </a:xfrm>
          <a:prstGeom prst="rect">
            <a:avLst/>
          </a:prstGeom>
          <a:noFill/>
          <a:ln>
            <a:noFill/>
          </a:ln>
        </p:spPr>
      </p:pic>
      <p:pic>
        <p:nvPicPr>
          <p:cNvPr id="297" name="Google Shape;297;p31"/>
          <p:cNvPicPr preferRelativeResize="0"/>
          <p:nvPr/>
        </p:nvPicPr>
        <p:blipFill rotWithShape="1">
          <a:blip r:embed="rId4">
            <a:alphaModFix/>
          </a:blip>
          <a:srcRect l="50634" t="9752" r="43731" b="81493"/>
          <a:stretch/>
        </p:blipFill>
        <p:spPr>
          <a:xfrm rot="10800000" flipH="1">
            <a:off x="885963" y="747150"/>
            <a:ext cx="254775" cy="395850"/>
          </a:xfrm>
          <a:prstGeom prst="rect">
            <a:avLst/>
          </a:prstGeom>
          <a:noFill/>
          <a:ln>
            <a:noFill/>
          </a:ln>
        </p:spPr>
      </p:pic>
      <p:pic>
        <p:nvPicPr>
          <p:cNvPr id="298" name="Google Shape;298;p31"/>
          <p:cNvPicPr preferRelativeResize="0"/>
          <p:nvPr/>
        </p:nvPicPr>
        <p:blipFill rotWithShape="1">
          <a:blip r:embed="rId4">
            <a:alphaModFix/>
          </a:blip>
          <a:srcRect l="46414" t="6693" r="44094" b="81710"/>
          <a:stretch/>
        </p:blipFill>
        <p:spPr>
          <a:xfrm rot="10800000" flipH="1">
            <a:off x="5700847" y="1705776"/>
            <a:ext cx="415326" cy="507474"/>
          </a:xfrm>
          <a:prstGeom prst="rect">
            <a:avLst/>
          </a:prstGeom>
          <a:noFill/>
          <a:ln>
            <a:noFill/>
          </a:ln>
        </p:spPr>
      </p:pic>
      <p:pic>
        <p:nvPicPr>
          <p:cNvPr id="12" name="Graphic 11">
            <a:extLst>
              <a:ext uri="{FF2B5EF4-FFF2-40B4-BE49-F238E27FC236}">
                <a16:creationId xmlns:a16="http://schemas.microsoft.com/office/drawing/2014/main" id="{6462A7C0-63AC-43DE-BE01-278512270E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38542" y="4507630"/>
            <a:ext cx="754315" cy="25780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88"/>
        <p:cNvGrpSpPr/>
        <p:nvPr/>
      </p:nvGrpSpPr>
      <p:grpSpPr>
        <a:xfrm>
          <a:off x="0" y="0"/>
          <a:ext cx="0" cy="0"/>
          <a:chOff x="0" y="0"/>
          <a:chExt cx="0" cy="0"/>
        </a:xfrm>
      </p:grpSpPr>
      <p:sp>
        <p:nvSpPr>
          <p:cNvPr id="390" name="Google Shape;390;p37"/>
          <p:cNvSpPr/>
          <p:nvPr/>
        </p:nvSpPr>
        <p:spPr>
          <a:xfrm>
            <a:off x="2246900" y="617700"/>
            <a:ext cx="198000" cy="198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FC050"/>
              </a:solidFill>
            </a:endParaRPr>
          </a:p>
        </p:txBody>
      </p:sp>
      <p:sp>
        <p:nvSpPr>
          <p:cNvPr id="391" name="Google Shape;391;p37"/>
          <p:cNvSpPr/>
          <p:nvPr/>
        </p:nvSpPr>
        <p:spPr>
          <a:xfrm>
            <a:off x="2573350" y="617700"/>
            <a:ext cx="198000" cy="19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2" name="Google Shape;392;p37"/>
          <p:cNvPicPr preferRelativeResize="0"/>
          <p:nvPr/>
        </p:nvPicPr>
        <p:blipFill rotWithShape="1">
          <a:blip r:embed="rId3">
            <a:alphaModFix/>
          </a:blip>
          <a:srcRect l="7045" t="10205" r="7028" b="10561"/>
          <a:stretch/>
        </p:blipFill>
        <p:spPr>
          <a:xfrm>
            <a:off x="860775" y="1400200"/>
            <a:ext cx="3623151" cy="3340776"/>
          </a:xfrm>
          <a:prstGeom prst="rect">
            <a:avLst/>
          </a:prstGeom>
          <a:noFill/>
          <a:ln>
            <a:noFill/>
          </a:ln>
        </p:spPr>
      </p:pic>
      <p:sp>
        <p:nvSpPr>
          <p:cNvPr id="393" name="Google Shape;393;p37"/>
          <p:cNvSpPr/>
          <p:nvPr/>
        </p:nvSpPr>
        <p:spPr>
          <a:xfrm>
            <a:off x="2899800" y="617700"/>
            <a:ext cx="198000" cy="198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7"/>
          <p:cNvSpPr txBox="1">
            <a:spLocks noGrp="1"/>
          </p:cNvSpPr>
          <p:nvPr>
            <p:ph type="title"/>
          </p:nvPr>
        </p:nvSpPr>
        <p:spPr>
          <a:xfrm>
            <a:off x="4483926" y="771510"/>
            <a:ext cx="3878196" cy="62583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fa-IR" sz="2400" dirty="0">
                <a:cs typeface="B Esfehan" panose="00000700000000000000" pitchFamily="2" charset="-78"/>
              </a:rPr>
              <a:t>چرا ابزارهای شایستگی محور؟؟!</a:t>
            </a:r>
            <a:endParaRPr sz="2400" dirty="0">
              <a:cs typeface="B Esfehan" panose="00000700000000000000" pitchFamily="2" charset="-78"/>
            </a:endParaRPr>
          </a:p>
        </p:txBody>
      </p:sp>
      <p:sp>
        <p:nvSpPr>
          <p:cNvPr id="395" name="Google Shape;395;p37"/>
          <p:cNvSpPr txBox="1">
            <a:spLocks noGrp="1"/>
          </p:cNvSpPr>
          <p:nvPr>
            <p:ph type="subTitle" idx="2"/>
          </p:nvPr>
        </p:nvSpPr>
        <p:spPr>
          <a:xfrm flipH="1">
            <a:off x="5108076" y="1459779"/>
            <a:ext cx="3254046" cy="3061252"/>
          </a:xfrm>
          <a:prstGeom prst="rect">
            <a:avLst/>
          </a:prstGeom>
        </p:spPr>
        <p:txBody>
          <a:bodyPr spcFirstLastPara="1" wrap="square" lIns="91425" tIns="0" rIns="91425" bIns="0" anchor="ctr" anchorCtr="0">
            <a:noAutofit/>
          </a:bodyPr>
          <a:lstStyle/>
          <a:p>
            <a:pPr marL="171450" indent="-171450" rtl="1">
              <a:buFont typeface="Arial" panose="020B0604020202020204" pitchFamily="34" charset="0"/>
              <a:buChar char="•"/>
            </a:pPr>
            <a:r>
              <a:rPr lang="fa-IR" sz="1400" dirty="0">
                <a:cs typeface="B Mitra" panose="00000400000000000000" pitchFamily="2" charset="-78"/>
              </a:rPr>
              <a:t>مطالعات نشان میدهد که با استفاده از ابزارهای شایستگی محور میتوانیم نرخ بازگشت سرمایه (</a:t>
            </a:r>
            <a:r>
              <a:rPr lang="en-US" sz="1400" dirty="0">
                <a:cs typeface="B Mitra" panose="00000400000000000000" pitchFamily="2" charset="-78"/>
              </a:rPr>
              <a:t>ROI</a:t>
            </a:r>
            <a:r>
              <a:rPr lang="fa-IR" sz="1400" dirty="0">
                <a:cs typeface="B Mitra" panose="00000400000000000000" pitchFamily="2" charset="-78"/>
              </a:rPr>
              <a:t>)  را در شرکت بالا ببریم.</a:t>
            </a:r>
          </a:p>
          <a:p>
            <a:pPr marL="0" indent="0" rtl="1"/>
            <a:endParaRPr lang="fa-IR" sz="1400" dirty="0">
              <a:cs typeface="B Mitra" panose="00000400000000000000" pitchFamily="2" charset="-78"/>
            </a:endParaRPr>
          </a:p>
          <a:p>
            <a:pPr marL="171450" indent="-171450" rtl="1">
              <a:buFont typeface="Arial" panose="020B0604020202020204" pitchFamily="34" charset="0"/>
              <a:buChar char="•"/>
            </a:pPr>
            <a:r>
              <a:rPr lang="fa-IR" sz="1400" dirty="0">
                <a:cs typeface="B Mitra" panose="00000400000000000000" pitchFamily="2" charset="-78"/>
              </a:rPr>
              <a:t>به عنوان مثال طبق تحقیقات در یکی از شرکت‌ها، کارمندی که امتیاز بالاتری در ابزارهای شایستگی محور ما کسب کرده توانسته در هر ساعت 13 دلار بیشتر از فردی که امتیاز پایین‌تری از او کسب کرده فروش محصول داشته باشد.</a:t>
            </a:r>
          </a:p>
          <a:p>
            <a:pPr marL="0" indent="0" rtl="1"/>
            <a:endParaRPr lang="fa-IR" sz="1400" dirty="0">
              <a:cs typeface="B Mitra" panose="00000400000000000000" pitchFamily="2" charset="-78"/>
            </a:endParaRPr>
          </a:p>
          <a:p>
            <a:pPr marL="171450" indent="-171450" rtl="1">
              <a:buFont typeface="Arial" panose="020B0604020202020204" pitchFamily="34" charset="0"/>
              <a:buChar char="•"/>
            </a:pPr>
            <a:r>
              <a:rPr lang="fa-IR" sz="1400" dirty="0">
                <a:cs typeface="B Mitra" panose="00000400000000000000" pitchFamily="2" charset="-78"/>
              </a:rPr>
              <a:t> بنابراین با در نظر گرفتن 6 الی 8 هزار کارمند فروش در این شرکت، استفاده از ابزارهای شایستگی محور جهت بهبود فرایند استخدام، می‌تواند به صورت جدی روی عملکرد مالی شرکت تاثیر بگذارد.</a:t>
            </a:r>
            <a:endParaRPr lang="en-US" sz="1400" dirty="0">
              <a:cs typeface="B Mitra" panose="00000400000000000000" pitchFamily="2" charset="-78"/>
            </a:endParaRPr>
          </a:p>
          <a:p>
            <a:pPr marL="0" lvl="0" indent="0" algn="r" rtl="1">
              <a:spcBef>
                <a:spcPts val="0"/>
              </a:spcBef>
              <a:spcAft>
                <a:spcPts val="0"/>
              </a:spcAft>
              <a:buNone/>
            </a:pPr>
            <a:endParaRPr sz="1400" dirty="0">
              <a:cs typeface="B Mitra" panose="00000400000000000000" pitchFamily="2" charset="-78"/>
            </a:endParaRPr>
          </a:p>
        </p:txBody>
      </p:sp>
      <p:sp>
        <p:nvSpPr>
          <p:cNvPr id="396" name="Google Shape;396;p37"/>
          <p:cNvSpPr/>
          <p:nvPr/>
        </p:nvSpPr>
        <p:spPr>
          <a:xfrm>
            <a:off x="4716037" y="2238613"/>
            <a:ext cx="64500" cy="645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7"/>
          <p:cNvSpPr/>
          <p:nvPr/>
        </p:nvSpPr>
        <p:spPr>
          <a:xfrm>
            <a:off x="4716037" y="3777213"/>
            <a:ext cx="64500" cy="645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98" name="Google Shape;398;p37"/>
          <p:cNvCxnSpPr>
            <a:stCxn id="396" idx="2"/>
            <a:endCxn id="397" idx="0"/>
          </p:cNvCxnSpPr>
          <p:nvPr/>
        </p:nvCxnSpPr>
        <p:spPr>
          <a:xfrm>
            <a:off x="4748287" y="2303113"/>
            <a:ext cx="0" cy="1474200"/>
          </a:xfrm>
          <a:prstGeom prst="straightConnector1">
            <a:avLst/>
          </a:prstGeom>
          <a:noFill/>
          <a:ln w="9525" cap="flat" cmpd="sng">
            <a:solidFill>
              <a:schemeClr val="lt1"/>
            </a:solidFill>
            <a:prstDash val="solid"/>
            <a:round/>
            <a:headEnd type="none" w="med" len="med"/>
            <a:tailEnd type="none" w="med" len="med"/>
          </a:ln>
        </p:spPr>
      </p:cxnSp>
      <p:pic>
        <p:nvPicPr>
          <p:cNvPr id="399" name="Google Shape;399;p37"/>
          <p:cNvPicPr preferRelativeResize="0"/>
          <p:nvPr/>
        </p:nvPicPr>
        <p:blipFill rotWithShape="1">
          <a:blip r:embed="rId4">
            <a:alphaModFix/>
          </a:blip>
          <a:srcRect l="42779" t="6693" r="44094" b="81710"/>
          <a:stretch/>
        </p:blipFill>
        <p:spPr>
          <a:xfrm rot="10800000" flipH="1">
            <a:off x="3677517" y="771510"/>
            <a:ext cx="574401" cy="507474"/>
          </a:xfrm>
          <a:prstGeom prst="rect">
            <a:avLst/>
          </a:prstGeom>
          <a:noFill/>
          <a:ln>
            <a:noFill/>
          </a:ln>
        </p:spPr>
      </p:pic>
      <p:pic>
        <p:nvPicPr>
          <p:cNvPr id="400" name="Google Shape;400;p37"/>
          <p:cNvPicPr preferRelativeResize="0"/>
          <p:nvPr/>
        </p:nvPicPr>
        <p:blipFill rotWithShape="1">
          <a:blip r:embed="rId4">
            <a:alphaModFix/>
          </a:blip>
          <a:srcRect l="50634" t="9752" r="43731" b="81493"/>
          <a:stretch/>
        </p:blipFill>
        <p:spPr>
          <a:xfrm rot="10800000" flipH="1">
            <a:off x="1329963" y="1142838"/>
            <a:ext cx="254775" cy="395850"/>
          </a:xfrm>
          <a:prstGeom prst="rect">
            <a:avLst/>
          </a:prstGeom>
          <a:noFill/>
          <a:ln>
            <a:noFill/>
          </a:ln>
        </p:spPr>
      </p:pic>
      <p:pic>
        <p:nvPicPr>
          <p:cNvPr id="401" name="Google Shape;401;p37"/>
          <p:cNvPicPr preferRelativeResize="0"/>
          <p:nvPr/>
        </p:nvPicPr>
        <p:blipFill rotWithShape="1">
          <a:blip r:embed="rId4">
            <a:alphaModFix/>
          </a:blip>
          <a:srcRect l="50634" t="9752" r="43731" b="81493"/>
          <a:stretch/>
        </p:blipFill>
        <p:spPr>
          <a:xfrm rot="10800000" flipH="1">
            <a:off x="903288" y="2298588"/>
            <a:ext cx="254775" cy="395850"/>
          </a:xfrm>
          <a:prstGeom prst="rect">
            <a:avLst/>
          </a:prstGeom>
          <a:noFill/>
          <a:ln>
            <a:noFill/>
          </a:ln>
        </p:spPr>
      </p:pic>
      <p:pic>
        <p:nvPicPr>
          <p:cNvPr id="15" name="Graphic 14">
            <a:extLst>
              <a:ext uri="{FF2B5EF4-FFF2-40B4-BE49-F238E27FC236}">
                <a16:creationId xmlns:a16="http://schemas.microsoft.com/office/drawing/2014/main" id="{344A42B3-7E8D-4D73-AD09-8B603A2F0B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38542" y="4507630"/>
            <a:ext cx="754315" cy="25780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239"/>
        <p:cNvGrpSpPr/>
        <p:nvPr/>
      </p:nvGrpSpPr>
      <p:grpSpPr>
        <a:xfrm>
          <a:off x="0" y="0"/>
          <a:ext cx="0" cy="0"/>
          <a:chOff x="0" y="0"/>
          <a:chExt cx="0" cy="0"/>
        </a:xfrm>
      </p:grpSpPr>
      <p:sp>
        <p:nvSpPr>
          <p:cNvPr id="240" name="Google Shape;240;p27"/>
          <p:cNvSpPr txBox="1">
            <a:spLocks noGrp="1"/>
          </p:cNvSpPr>
          <p:nvPr>
            <p:ph type="ctrTitle"/>
          </p:nvPr>
        </p:nvSpPr>
        <p:spPr>
          <a:xfrm>
            <a:off x="4719908" y="1432829"/>
            <a:ext cx="3014021" cy="360680"/>
          </a:xfrm>
          <a:prstGeom prst="rect">
            <a:avLst/>
          </a:prstGeom>
        </p:spPr>
        <p:txBody>
          <a:bodyPr spcFirstLastPara="1" wrap="square" lIns="91425" tIns="91425" rIns="91425" bIns="91425" anchor="b" anchorCtr="0">
            <a:noAutofit/>
          </a:bodyPr>
          <a:lstStyle/>
          <a:p>
            <a:r>
              <a:rPr lang="fa-IR" sz="1600" dirty="0">
                <a:solidFill>
                  <a:schemeClr val="accent6">
                    <a:lumMod val="50000"/>
                  </a:schemeClr>
                </a:solidFill>
                <a:latin typeface="A Armita Black" panose="02000000000000000000" pitchFamily="2" charset="-78"/>
                <a:cs typeface="A Armita Black" panose="02000000000000000000" pitchFamily="2" charset="-78"/>
              </a:rPr>
              <a:t>1. تهیه پرسشنامه با محوریت شاخص‌های کلیدی سازمان. </a:t>
            </a:r>
            <a:endParaRPr sz="1600" dirty="0">
              <a:solidFill>
                <a:schemeClr val="accent6">
                  <a:lumMod val="50000"/>
                </a:schemeClr>
              </a:solidFill>
              <a:latin typeface="A Armita Black" panose="02000000000000000000" pitchFamily="2" charset="-78"/>
              <a:cs typeface="A Armita Black" panose="02000000000000000000" pitchFamily="2" charset="-78"/>
            </a:endParaRPr>
          </a:p>
        </p:txBody>
      </p:sp>
      <p:sp>
        <p:nvSpPr>
          <p:cNvPr id="244" name="Google Shape;244;p27"/>
          <p:cNvSpPr txBox="1">
            <a:spLocks noGrp="1"/>
          </p:cNvSpPr>
          <p:nvPr>
            <p:ph type="ctrTitle" idx="4"/>
          </p:nvPr>
        </p:nvSpPr>
        <p:spPr>
          <a:xfrm>
            <a:off x="5190797" y="4020488"/>
            <a:ext cx="2630715" cy="3603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fa-IR" sz="1600" dirty="0">
                <a:solidFill>
                  <a:schemeClr val="accent6">
                    <a:lumMod val="50000"/>
                  </a:schemeClr>
                </a:solidFill>
                <a:latin typeface="A Armita Black" panose="02000000000000000000" pitchFamily="2" charset="-78"/>
                <a:cs typeface="A Armita Black" panose="02000000000000000000" pitchFamily="2" charset="-78"/>
              </a:rPr>
              <a:t>3. ایجاد گروه‌های کانونی</a:t>
            </a:r>
            <a:endParaRPr sz="1600" dirty="0">
              <a:solidFill>
                <a:schemeClr val="accent6">
                  <a:lumMod val="50000"/>
                </a:schemeClr>
              </a:solidFill>
              <a:latin typeface="A Armita Black" panose="02000000000000000000" pitchFamily="2" charset="-78"/>
              <a:cs typeface="A Armita Black" panose="02000000000000000000" pitchFamily="2" charset="-78"/>
            </a:endParaRPr>
          </a:p>
        </p:txBody>
      </p:sp>
      <p:sp>
        <p:nvSpPr>
          <p:cNvPr id="247" name="Google Shape;247;p27"/>
          <p:cNvSpPr txBox="1">
            <a:spLocks noGrp="1"/>
          </p:cNvSpPr>
          <p:nvPr>
            <p:ph type="ctrTitle" idx="6"/>
          </p:nvPr>
        </p:nvSpPr>
        <p:spPr>
          <a:xfrm>
            <a:off x="1234708" y="1715389"/>
            <a:ext cx="2752024" cy="438394"/>
          </a:xfrm>
          <a:prstGeom prst="rect">
            <a:avLst/>
          </a:prstGeom>
        </p:spPr>
        <p:txBody>
          <a:bodyPr spcFirstLastPara="1" wrap="square" lIns="91425" tIns="91425" rIns="91425" bIns="91425" anchor="b" anchorCtr="0">
            <a:noAutofit/>
          </a:bodyPr>
          <a:lstStyle/>
          <a:p>
            <a:pPr lvl="0" algn="r" rtl="1"/>
            <a:r>
              <a:rPr lang="fa-IR" sz="1600" dirty="0">
                <a:solidFill>
                  <a:schemeClr val="accent6">
                    <a:lumMod val="50000"/>
                  </a:schemeClr>
                </a:solidFill>
                <a:latin typeface="A Armita Black" panose="02000000000000000000" pitchFamily="2" charset="-78"/>
                <a:cs typeface="A Armita Black" panose="02000000000000000000" pitchFamily="2" charset="-78"/>
              </a:rPr>
              <a:t>4. برگزاری جلسات با تیم‌های اجرایی</a:t>
            </a:r>
            <a:endParaRPr sz="800" dirty="0">
              <a:solidFill>
                <a:schemeClr val="accent6">
                  <a:lumMod val="50000"/>
                </a:schemeClr>
              </a:solidFill>
              <a:latin typeface="A Armita Black" panose="02000000000000000000" pitchFamily="2" charset="-78"/>
              <a:cs typeface="A Armita Black" panose="02000000000000000000" pitchFamily="2" charset="-78"/>
            </a:endParaRPr>
          </a:p>
        </p:txBody>
      </p:sp>
      <p:sp>
        <p:nvSpPr>
          <p:cNvPr id="249" name="Google Shape;249;p27"/>
          <p:cNvSpPr txBox="1">
            <a:spLocks noGrp="1"/>
          </p:cNvSpPr>
          <p:nvPr>
            <p:ph type="subTitle" idx="9"/>
          </p:nvPr>
        </p:nvSpPr>
        <p:spPr>
          <a:xfrm>
            <a:off x="1829321" y="3178284"/>
            <a:ext cx="2123512" cy="506125"/>
          </a:xfrm>
          <a:prstGeom prst="rect">
            <a:avLst/>
          </a:prstGeom>
        </p:spPr>
        <p:txBody>
          <a:bodyPr spcFirstLastPara="1" wrap="square" lIns="91425" tIns="91425" rIns="91425" bIns="91425" anchor="t" anchorCtr="0">
            <a:noAutofit/>
          </a:bodyPr>
          <a:lstStyle/>
          <a:p>
            <a:pPr marL="0" indent="0" algn="r" rtl="1"/>
            <a:r>
              <a:rPr lang="fa-IR" dirty="0">
                <a:solidFill>
                  <a:schemeClr val="accent6">
                    <a:lumMod val="50000"/>
                  </a:schemeClr>
                </a:solidFill>
                <a:latin typeface="A Armita Black" panose="02000000000000000000" pitchFamily="2" charset="-78"/>
                <a:cs typeface="A Armita Black" panose="02000000000000000000" pitchFamily="2" charset="-78"/>
              </a:rPr>
              <a:t>5. جمع‌بندی و نتیجه گیری</a:t>
            </a:r>
            <a:endParaRPr dirty="0">
              <a:solidFill>
                <a:schemeClr val="accent6">
                  <a:lumMod val="50000"/>
                </a:schemeClr>
              </a:solidFill>
              <a:latin typeface="A Armita Black" panose="02000000000000000000" pitchFamily="2" charset="-78"/>
              <a:cs typeface="A Armita Black" panose="02000000000000000000" pitchFamily="2" charset="-78"/>
            </a:endParaRPr>
          </a:p>
        </p:txBody>
      </p:sp>
      <p:sp>
        <p:nvSpPr>
          <p:cNvPr id="250" name="Google Shape;250;p27"/>
          <p:cNvSpPr txBox="1">
            <a:spLocks noGrp="1"/>
          </p:cNvSpPr>
          <p:nvPr>
            <p:ph type="ctrTitle" idx="13"/>
          </p:nvPr>
        </p:nvSpPr>
        <p:spPr>
          <a:xfrm>
            <a:off x="4716208" y="2679865"/>
            <a:ext cx="3105304" cy="536433"/>
          </a:xfrm>
          <a:prstGeom prst="rect">
            <a:avLst/>
          </a:prstGeom>
        </p:spPr>
        <p:txBody>
          <a:bodyPr spcFirstLastPara="1" wrap="square" lIns="91425" tIns="91425" rIns="91425" bIns="91425" anchor="b" anchorCtr="0">
            <a:noAutofit/>
          </a:bodyPr>
          <a:lstStyle/>
          <a:p>
            <a:pPr algn="r" rtl="1"/>
            <a:r>
              <a:rPr lang="fa-IR" sz="1500" dirty="0">
                <a:solidFill>
                  <a:schemeClr val="accent6">
                    <a:lumMod val="50000"/>
                  </a:schemeClr>
                </a:solidFill>
                <a:latin typeface="A Armita Black" panose="02000000000000000000" pitchFamily="2" charset="-78"/>
                <a:cs typeface="A Armita Black" panose="02000000000000000000" pitchFamily="2" charset="-78"/>
              </a:rPr>
              <a:t>2. توزیع پرسشنامه در میان تعداد قابل توجهی از همکاران، مدیران کارکنان و مدیران عامل آن‌ها. </a:t>
            </a:r>
            <a:endParaRPr sz="1500" dirty="0">
              <a:solidFill>
                <a:schemeClr val="accent6">
                  <a:lumMod val="50000"/>
                </a:schemeClr>
              </a:solidFill>
              <a:latin typeface="A Armita Black" panose="02000000000000000000" pitchFamily="2" charset="-78"/>
              <a:cs typeface="A Armita Black" panose="02000000000000000000" pitchFamily="2" charset="-78"/>
            </a:endParaRPr>
          </a:p>
        </p:txBody>
      </p:sp>
      <p:sp>
        <p:nvSpPr>
          <p:cNvPr id="252" name="Google Shape;252;p27"/>
          <p:cNvSpPr/>
          <p:nvPr/>
        </p:nvSpPr>
        <p:spPr>
          <a:xfrm>
            <a:off x="4539762" y="2814587"/>
            <a:ext cx="64500" cy="645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7"/>
          <p:cNvSpPr/>
          <p:nvPr/>
        </p:nvSpPr>
        <p:spPr>
          <a:xfrm>
            <a:off x="4539762" y="4604282"/>
            <a:ext cx="64500" cy="645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54" name="Google Shape;254;p27"/>
          <p:cNvCxnSpPr>
            <a:endCxn id="253" idx="0"/>
          </p:cNvCxnSpPr>
          <p:nvPr/>
        </p:nvCxnSpPr>
        <p:spPr>
          <a:xfrm>
            <a:off x="4572012" y="2879494"/>
            <a:ext cx="0" cy="1724788"/>
          </a:xfrm>
          <a:prstGeom prst="straightConnector1">
            <a:avLst/>
          </a:prstGeom>
          <a:noFill/>
          <a:ln w="9525" cap="flat" cmpd="sng">
            <a:solidFill>
              <a:schemeClr val="lt1"/>
            </a:solidFill>
            <a:prstDash val="solid"/>
            <a:round/>
            <a:headEnd type="none" w="med" len="med"/>
            <a:tailEnd type="none" w="med" len="med"/>
          </a:ln>
        </p:spPr>
      </p:cxnSp>
      <p:sp>
        <p:nvSpPr>
          <p:cNvPr id="255" name="Google Shape;255;p27"/>
          <p:cNvSpPr/>
          <p:nvPr/>
        </p:nvSpPr>
        <p:spPr>
          <a:xfrm>
            <a:off x="4539762" y="1218166"/>
            <a:ext cx="64500" cy="645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56" name="Google Shape;256;p27"/>
          <p:cNvCxnSpPr/>
          <p:nvPr/>
        </p:nvCxnSpPr>
        <p:spPr>
          <a:xfrm rot="10800000">
            <a:off x="4572012" y="1262842"/>
            <a:ext cx="0" cy="1612200"/>
          </a:xfrm>
          <a:prstGeom prst="straightConnector1">
            <a:avLst/>
          </a:prstGeom>
          <a:noFill/>
          <a:ln w="9525" cap="flat" cmpd="sng">
            <a:solidFill>
              <a:schemeClr val="lt1"/>
            </a:solidFill>
            <a:prstDash val="solid"/>
            <a:round/>
            <a:headEnd type="none" w="med" len="med"/>
            <a:tailEnd type="none" w="med" len="med"/>
          </a:ln>
        </p:spPr>
      </p:cxnSp>
      <p:pic>
        <p:nvPicPr>
          <p:cNvPr id="257" name="Google Shape;257;p27"/>
          <p:cNvPicPr preferRelativeResize="0"/>
          <p:nvPr/>
        </p:nvPicPr>
        <p:blipFill rotWithShape="1">
          <a:blip r:embed="rId3">
            <a:alphaModFix/>
          </a:blip>
          <a:srcRect l="42779" t="6693" r="44094" b="81710"/>
          <a:stretch/>
        </p:blipFill>
        <p:spPr>
          <a:xfrm rot="10800000" flipH="1">
            <a:off x="8128663" y="3174038"/>
            <a:ext cx="574401" cy="507474"/>
          </a:xfrm>
          <a:prstGeom prst="rect">
            <a:avLst/>
          </a:prstGeom>
          <a:noFill/>
          <a:ln>
            <a:noFill/>
          </a:ln>
        </p:spPr>
      </p:pic>
      <p:pic>
        <p:nvPicPr>
          <p:cNvPr id="258" name="Google Shape;258;p27"/>
          <p:cNvPicPr preferRelativeResize="0"/>
          <p:nvPr/>
        </p:nvPicPr>
        <p:blipFill rotWithShape="1">
          <a:blip r:embed="rId3">
            <a:alphaModFix/>
          </a:blip>
          <a:srcRect l="50634" t="9752" r="43731" b="81493"/>
          <a:stretch/>
        </p:blipFill>
        <p:spPr>
          <a:xfrm rot="10800000" flipH="1">
            <a:off x="912688" y="1350550"/>
            <a:ext cx="254775" cy="395850"/>
          </a:xfrm>
          <a:prstGeom prst="rect">
            <a:avLst/>
          </a:prstGeom>
          <a:noFill/>
          <a:ln>
            <a:noFill/>
          </a:ln>
        </p:spPr>
      </p:pic>
      <p:pic>
        <p:nvPicPr>
          <p:cNvPr id="259" name="Google Shape;259;p27"/>
          <p:cNvPicPr preferRelativeResize="0"/>
          <p:nvPr/>
        </p:nvPicPr>
        <p:blipFill rotWithShape="1">
          <a:blip r:embed="rId3">
            <a:alphaModFix/>
          </a:blip>
          <a:srcRect l="50634" t="9752" r="43731" b="81493"/>
          <a:stretch/>
        </p:blipFill>
        <p:spPr>
          <a:xfrm rot="10800000" flipH="1">
            <a:off x="259788" y="3229850"/>
            <a:ext cx="254775" cy="395850"/>
          </a:xfrm>
          <a:prstGeom prst="rect">
            <a:avLst/>
          </a:prstGeom>
          <a:noFill/>
          <a:ln>
            <a:noFill/>
          </a:ln>
        </p:spPr>
      </p:pic>
      <p:pic>
        <p:nvPicPr>
          <p:cNvPr id="260" name="Google Shape;260;p27"/>
          <p:cNvPicPr preferRelativeResize="0"/>
          <p:nvPr/>
        </p:nvPicPr>
        <p:blipFill rotWithShape="1">
          <a:blip r:embed="rId3">
            <a:alphaModFix/>
          </a:blip>
          <a:srcRect l="50634" t="9752" r="43731" b="81493"/>
          <a:stretch/>
        </p:blipFill>
        <p:spPr>
          <a:xfrm rot="10800000" flipH="1">
            <a:off x="8094438" y="479650"/>
            <a:ext cx="254775" cy="395850"/>
          </a:xfrm>
          <a:prstGeom prst="rect">
            <a:avLst/>
          </a:prstGeom>
          <a:noFill/>
          <a:ln>
            <a:noFill/>
          </a:ln>
        </p:spPr>
      </p:pic>
      <p:pic>
        <p:nvPicPr>
          <p:cNvPr id="23" name="Graphic 22">
            <a:extLst>
              <a:ext uri="{FF2B5EF4-FFF2-40B4-BE49-F238E27FC236}">
                <a16:creationId xmlns:a16="http://schemas.microsoft.com/office/drawing/2014/main" id="{8FA05581-EC87-4A62-873C-4D6BEDDC0D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38542" y="4507630"/>
            <a:ext cx="754315" cy="257804"/>
          </a:xfrm>
          <a:prstGeom prst="rect">
            <a:avLst/>
          </a:prstGeom>
        </p:spPr>
      </p:pic>
      <p:sp>
        <p:nvSpPr>
          <p:cNvPr id="2" name="TextBox 1"/>
          <p:cNvSpPr txBox="1"/>
          <p:nvPr/>
        </p:nvSpPr>
        <p:spPr>
          <a:xfrm>
            <a:off x="1469984" y="394158"/>
            <a:ext cx="5798916" cy="461665"/>
          </a:xfrm>
          <a:prstGeom prst="rect">
            <a:avLst/>
          </a:prstGeom>
          <a:noFill/>
        </p:spPr>
        <p:txBody>
          <a:bodyPr wrap="square" rtlCol="1">
            <a:spAutoFit/>
          </a:bodyPr>
          <a:lstStyle/>
          <a:p>
            <a:pPr algn="ctr"/>
            <a:r>
              <a:rPr lang="fa-IR" sz="2400" dirty="0">
                <a:cs typeface="B Esfehan" panose="00000700000000000000" pitchFamily="2" charset="-78"/>
              </a:rPr>
              <a:t>مراحل اجرایی طراحی یک مدل شایستگی</a:t>
            </a:r>
          </a:p>
        </p:txBody>
      </p:sp>
      <p:sp>
        <p:nvSpPr>
          <p:cNvPr id="8" name="TextBox 7"/>
          <p:cNvSpPr txBox="1"/>
          <p:nvPr/>
        </p:nvSpPr>
        <p:spPr>
          <a:xfrm>
            <a:off x="4539762" y="1722896"/>
            <a:ext cx="2510376" cy="430887"/>
          </a:xfrm>
          <a:prstGeom prst="rect">
            <a:avLst/>
          </a:prstGeom>
          <a:noFill/>
        </p:spPr>
        <p:txBody>
          <a:bodyPr wrap="square" rtlCol="1">
            <a:spAutoFit/>
          </a:bodyPr>
          <a:lstStyle/>
          <a:p>
            <a:pPr algn="r" rtl="1"/>
            <a:r>
              <a:rPr lang="fa-IR" sz="1100" dirty="0">
                <a:cs typeface="B Mitra" panose="00000400000000000000" pitchFamily="2" charset="-78"/>
              </a:rPr>
              <a:t>برای هر موقعیت شغلی یک پرسشنامه مخصوص  تهیه می‌شود.</a:t>
            </a:r>
          </a:p>
        </p:txBody>
      </p:sp>
      <p:sp>
        <p:nvSpPr>
          <p:cNvPr id="9" name="TextBox 8"/>
          <p:cNvSpPr txBox="1"/>
          <p:nvPr/>
        </p:nvSpPr>
        <p:spPr>
          <a:xfrm>
            <a:off x="4510821" y="3133576"/>
            <a:ext cx="2539317" cy="769441"/>
          </a:xfrm>
          <a:prstGeom prst="rect">
            <a:avLst/>
          </a:prstGeom>
          <a:noFill/>
        </p:spPr>
        <p:txBody>
          <a:bodyPr wrap="square" rtlCol="1">
            <a:spAutoFit/>
          </a:bodyPr>
          <a:lstStyle/>
          <a:p>
            <a:pPr algn="r" rtl="1"/>
            <a:r>
              <a:rPr lang="fa-IR" sz="1100" dirty="0">
                <a:cs typeface="B Mitra" panose="00000400000000000000" pitchFamily="2" charset="-78"/>
              </a:rPr>
              <a:t>کار با توزیع پرسشنامه در میان کارکنان مشاغل خرده‌فروشی مانند مدیران منطقه‌ای و ناحیه‌ای، مدیران فروشگاه‌ها و معاونان و نمایندگان فروش آغاز و سپس به کارمندان دفاتر شرکت ختم می‌شود.</a:t>
            </a:r>
            <a:endParaRPr lang="fa-IR" sz="1100" dirty="0"/>
          </a:p>
        </p:txBody>
      </p:sp>
      <p:sp>
        <p:nvSpPr>
          <p:cNvPr id="10" name="TextBox 9"/>
          <p:cNvSpPr txBox="1"/>
          <p:nvPr/>
        </p:nvSpPr>
        <p:spPr>
          <a:xfrm>
            <a:off x="4749320" y="4380788"/>
            <a:ext cx="2724984" cy="430887"/>
          </a:xfrm>
          <a:prstGeom prst="rect">
            <a:avLst/>
          </a:prstGeom>
          <a:noFill/>
        </p:spPr>
        <p:txBody>
          <a:bodyPr wrap="square" rtlCol="1">
            <a:spAutoFit/>
          </a:bodyPr>
          <a:lstStyle/>
          <a:p>
            <a:pPr algn="r" rtl="1"/>
            <a:r>
              <a:rPr lang="fa-IR" sz="1100" dirty="0">
                <a:cs typeface="B Mitra" panose="00000400000000000000" pitchFamily="2" charset="-78"/>
              </a:rPr>
              <a:t>گروه کانونی مورد نظر با هدف تایید یافته‌ها و متشکل از همکاران در سازمان برگزار خواهد شد.</a:t>
            </a:r>
          </a:p>
        </p:txBody>
      </p:sp>
      <p:sp>
        <p:nvSpPr>
          <p:cNvPr id="11" name="TextBox 10"/>
          <p:cNvSpPr txBox="1"/>
          <p:nvPr/>
        </p:nvSpPr>
        <p:spPr>
          <a:xfrm>
            <a:off x="816200" y="2395085"/>
            <a:ext cx="2585251" cy="769441"/>
          </a:xfrm>
          <a:prstGeom prst="rect">
            <a:avLst/>
          </a:prstGeom>
          <a:noFill/>
        </p:spPr>
        <p:txBody>
          <a:bodyPr wrap="square" rtlCol="1">
            <a:spAutoFit/>
          </a:bodyPr>
          <a:lstStyle/>
          <a:p>
            <a:pPr algn="r" rtl="1"/>
            <a:r>
              <a:rPr lang="fa-IR" sz="1100" dirty="0">
                <a:cs typeface="B Mitra" panose="00000400000000000000" pitchFamily="2" charset="-78"/>
              </a:rPr>
              <a:t>این جلسات در مورد استراتژی‌های فعلی و آینده شرکت است و جهت اطمینان از توافق همه‌ی افراد بر سر مهارت‌های لازم برای هر شغل برگزار می‌شود</a:t>
            </a:r>
          </a:p>
          <a:p>
            <a:pPr algn="r" rtl="1"/>
            <a:endParaRPr lang="fa-IR" sz="1100" dirty="0">
              <a:cs typeface="B Mitra" panose="00000400000000000000" pitchFamily="2" charset="-78"/>
            </a:endParaRPr>
          </a:p>
        </p:txBody>
      </p:sp>
      <p:sp>
        <p:nvSpPr>
          <p:cNvPr id="12" name="TextBox 11"/>
          <p:cNvSpPr txBox="1"/>
          <p:nvPr/>
        </p:nvSpPr>
        <p:spPr>
          <a:xfrm>
            <a:off x="663940" y="3601018"/>
            <a:ext cx="2737511" cy="646331"/>
          </a:xfrm>
          <a:prstGeom prst="rect">
            <a:avLst/>
          </a:prstGeom>
          <a:noFill/>
        </p:spPr>
        <p:txBody>
          <a:bodyPr wrap="square" rtlCol="1">
            <a:spAutoFit/>
          </a:bodyPr>
          <a:lstStyle/>
          <a:p>
            <a:pPr algn="r" rtl="1"/>
            <a:r>
              <a:rPr lang="fa-IR" sz="1200" dirty="0">
                <a:cs typeface="B Mitra" panose="00000400000000000000" pitchFamily="2" charset="-78"/>
              </a:rPr>
              <a:t>ارائه‌ی خلاصه‌ از نتایج پرسشنامه‌ها، گروه‌های کانونی و جلسات اجرایی</a:t>
            </a:r>
            <a:r>
              <a:rPr lang="en-US" sz="1200" dirty="0">
                <a:cs typeface="B Mitra" panose="00000400000000000000" pitchFamily="2" charset="-78"/>
              </a:rPr>
              <a:t>.</a:t>
            </a:r>
          </a:p>
          <a:p>
            <a:pPr algn="r" rtl="1"/>
            <a:endParaRPr lang="fa-IR" sz="1200" dirty="0">
              <a:cs typeface="B Mitra" panose="00000400000000000000" pitchFamily="2" charset="-7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49"/>
        <p:cNvGrpSpPr/>
        <p:nvPr/>
      </p:nvGrpSpPr>
      <p:grpSpPr>
        <a:xfrm>
          <a:off x="0" y="0"/>
          <a:ext cx="0" cy="0"/>
          <a:chOff x="0" y="0"/>
          <a:chExt cx="0" cy="0"/>
        </a:xfrm>
      </p:grpSpPr>
      <p:pic>
        <p:nvPicPr>
          <p:cNvPr id="750" name="Google Shape;750;p71"/>
          <p:cNvPicPr preferRelativeResize="0"/>
          <p:nvPr/>
        </p:nvPicPr>
        <p:blipFill rotWithShape="1">
          <a:blip r:embed="rId3">
            <a:alphaModFix/>
          </a:blip>
          <a:srcRect l="67134" t="17729" r="6966" b="55068"/>
          <a:stretch/>
        </p:blipFill>
        <p:spPr>
          <a:xfrm>
            <a:off x="6956150" y="1857463"/>
            <a:ext cx="815700" cy="856701"/>
          </a:xfrm>
          <a:prstGeom prst="rect">
            <a:avLst/>
          </a:prstGeom>
          <a:noFill/>
          <a:ln>
            <a:noFill/>
          </a:ln>
        </p:spPr>
      </p:pic>
      <p:sp>
        <p:nvSpPr>
          <p:cNvPr id="751" name="Google Shape;751;p71"/>
          <p:cNvSpPr txBox="1">
            <a:spLocks noGrp="1"/>
          </p:cNvSpPr>
          <p:nvPr>
            <p:ph type="ctrTitle"/>
          </p:nvPr>
        </p:nvSpPr>
        <p:spPr>
          <a:xfrm>
            <a:off x="1410611" y="490996"/>
            <a:ext cx="63228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a-IR" sz="2800" dirty="0">
                <a:cs typeface="B Esfehan" panose="00000700000000000000" pitchFamily="2" charset="-78"/>
              </a:rPr>
              <a:t>دسته بندی شایستگی‌های سازمانی</a:t>
            </a:r>
            <a:endParaRPr sz="2800" dirty="0">
              <a:cs typeface="B Esfehan" panose="00000700000000000000" pitchFamily="2" charset="-78"/>
            </a:endParaRPr>
          </a:p>
        </p:txBody>
      </p:sp>
      <p:pic>
        <p:nvPicPr>
          <p:cNvPr id="752" name="Google Shape;752;p71"/>
          <p:cNvPicPr preferRelativeResize="0"/>
          <p:nvPr/>
        </p:nvPicPr>
        <p:blipFill rotWithShape="1">
          <a:blip r:embed="rId3">
            <a:alphaModFix/>
          </a:blip>
          <a:srcRect l="13288" t="17729" r="60812" b="55068"/>
          <a:stretch/>
        </p:blipFill>
        <p:spPr>
          <a:xfrm>
            <a:off x="1441000" y="1857463"/>
            <a:ext cx="815700" cy="856701"/>
          </a:xfrm>
          <a:prstGeom prst="rect">
            <a:avLst/>
          </a:prstGeom>
          <a:noFill/>
          <a:ln>
            <a:noFill/>
          </a:ln>
        </p:spPr>
      </p:pic>
      <p:sp>
        <p:nvSpPr>
          <p:cNvPr id="753" name="Google Shape;753;p71"/>
          <p:cNvSpPr txBox="1"/>
          <p:nvPr/>
        </p:nvSpPr>
        <p:spPr>
          <a:xfrm>
            <a:off x="720050" y="3179610"/>
            <a:ext cx="2154000" cy="1006336"/>
          </a:xfrm>
          <a:prstGeom prst="rect">
            <a:avLst/>
          </a:prstGeom>
          <a:noFill/>
          <a:ln>
            <a:noFill/>
          </a:ln>
        </p:spPr>
        <p:txBody>
          <a:bodyPr spcFirstLastPara="1" wrap="square" lIns="91425" tIns="182875" rIns="91425" bIns="0" anchor="ctr" anchorCtr="0">
            <a:noAutofit/>
          </a:bodyPr>
          <a:lstStyle/>
          <a:p>
            <a:pPr marL="0" lvl="0" indent="0" algn="ctr" rtl="0">
              <a:spcBef>
                <a:spcPts val="0"/>
              </a:spcBef>
              <a:spcAft>
                <a:spcPts val="1600"/>
              </a:spcAft>
              <a:buNone/>
            </a:pPr>
            <a:r>
              <a:rPr lang="fa-IR" dirty="0">
                <a:solidFill>
                  <a:schemeClr val="lt1"/>
                </a:solidFill>
                <a:latin typeface="Anaheim"/>
                <a:ea typeface="Anaheim"/>
                <a:cs typeface="B Mitra" panose="00000400000000000000" pitchFamily="2" charset="-78"/>
                <a:sym typeface="Anaheim"/>
              </a:rPr>
              <a:t>ذیل هرکدام از این شایستگی‌ها نشانگرهای رفتاری متعددی جا خواهد گرفت که می‌تواند در ارزیابی افراد در فرایند استخدام و ... مفید باشد.</a:t>
            </a:r>
            <a:endParaRPr dirty="0">
              <a:solidFill>
                <a:schemeClr val="lt1"/>
              </a:solidFill>
              <a:latin typeface="Anaheim"/>
              <a:ea typeface="Anaheim"/>
              <a:cs typeface="B Mitra" panose="00000400000000000000" pitchFamily="2" charset="-78"/>
              <a:sym typeface="Anaheim"/>
            </a:endParaRPr>
          </a:p>
        </p:txBody>
      </p:sp>
      <p:sp>
        <p:nvSpPr>
          <p:cNvPr id="754" name="Google Shape;754;p71"/>
          <p:cNvSpPr txBox="1"/>
          <p:nvPr/>
        </p:nvSpPr>
        <p:spPr>
          <a:xfrm>
            <a:off x="3342636" y="2021873"/>
            <a:ext cx="2458673" cy="775800"/>
          </a:xfrm>
          <a:prstGeom prst="rect">
            <a:avLst/>
          </a:prstGeom>
          <a:noFill/>
          <a:ln>
            <a:noFill/>
          </a:ln>
        </p:spPr>
        <p:txBody>
          <a:bodyPr spcFirstLastPara="1" wrap="square" lIns="91425" tIns="182875" rIns="91425" bIns="0" anchor="ctr" anchorCtr="0">
            <a:noAutofit/>
          </a:bodyPr>
          <a:lstStyle/>
          <a:p>
            <a:pPr lvl="0" algn="ctr">
              <a:spcAft>
                <a:spcPts val="1600"/>
              </a:spcAft>
            </a:pPr>
            <a:r>
              <a:rPr lang="fa-IR" dirty="0">
                <a:cs typeface="B Mitra" panose="00000400000000000000" pitchFamily="2" charset="-78"/>
              </a:rPr>
              <a:t>پس از دریافت نتایج پرسشنامه‌ها، ابعاد رفتاری مهم شناسایی شده و آن‌ها را در سه دسته با موضوعات مقابل دسته‌بندی می‌کنیم.</a:t>
            </a:r>
            <a:endParaRPr dirty="0">
              <a:solidFill>
                <a:schemeClr val="lt1"/>
              </a:solidFill>
              <a:latin typeface="Anaheim"/>
              <a:ea typeface="Anaheim"/>
              <a:cs typeface="B Mitra" panose="00000400000000000000" pitchFamily="2" charset="-78"/>
              <a:sym typeface="Anaheim"/>
            </a:endParaRPr>
          </a:p>
        </p:txBody>
      </p:sp>
      <p:sp>
        <p:nvSpPr>
          <p:cNvPr id="755" name="Google Shape;755;p71"/>
          <p:cNvSpPr txBox="1"/>
          <p:nvPr/>
        </p:nvSpPr>
        <p:spPr>
          <a:xfrm>
            <a:off x="6269875" y="3179610"/>
            <a:ext cx="2154000" cy="1253379"/>
          </a:xfrm>
          <a:prstGeom prst="rect">
            <a:avLst/>
          </a:prstGeom>
          <a:noFill/>
          <a:ln>
            <a:noFill/>
          </a:ln>
        </p:spPr>
        <p:txBody>
          <a:bodyPr spcFirstLastPara="1" wrap="square" lIns="91425" tIns="182875" rIns="91425" bIns="0" anchor="ctr" anchorCtr="0">
            <a:noAutofit/>
          </a:bodyPr>
          <a:lstStyle/>
          <a:p>
            <a:pPr lvl="0" algn="ctr" rtl="1">
              <a:spcAft>
                <a:spcPts val="1600"/>
              </a:spcAft>
            </a:pPr>
            <a:r>
              <a:rPr lang="fa-IR" dirty="0">
                <a:cs typeface="B Mitra" panose="00000400000000000000" pitchFamily="2" charset="-78"/>
              </a:rPr>
              <a:t>در واقع این دسته‌ها به عنوان پلتفرمی یکپارچه در ساده‌سازی مدل و توسعه معیارهای عملکردی برای پشتیبانی از هر شایستگی کمک می‌کنند. </a:t>
            </a:r>
            <a:endParaRPr dirty="0">
              <a:solidFill>
                <a:schemeClr val="lt1"/>
              </a:solidFill>
              <a:latin typeface="Anaheim"/>
              <a:ea typeface="Anaheim"/>
              <a:cs typeface="B Mitra" panose="00000400000000000000" pitchFamily="2" charset="-78"/>
              <a:sym typeface="Anaheim"/>
            </a:endParaRPr>
          </a:p>
        </p:txBody>
      </p:sp>
      <p:pic>
        <p:nvPicPr>
          <p:cNvPr id="756" name="Google Shape;756;p71"/>
          <p:cNvPicPr preferRelativeResize="0"/>
          <p:nvPr/>
        </p:nvPicPr>
        <p:blipFill rotWithShape="1">
          <a:blip r:embed="rId4">
            <a:alphaModFix/>
          </a:blip>
          <a:srcRect l="42779" t="6693" r="44094" b="81710"/>
          <a:stretch/>
        </p:blipFill>
        <p:spPr>
          <a:xfrm rot="10800000" flipH="1">
            <a:off x="836188" y="1514901"/>
            <a:ext cx="574401" cy="507474"/>
          </a:xfrm>
          <a:prstGeom prst="rect">
            <a:avLst/>
          </a:prstGeom>
          <a:noFill/>
          <a:ln>
            <a:noFill/>
          </a:ln>
        </p:spPr>
      </p:pic>
      <p:sp>
        <p:nvSpPr>
          <p:cNvPr id="757" name="Google Shape;757;p71"/>
          <p:cNvSpPr/>
          <p:nvPr/>
        </p:nvSpPr>
        <p:spPr>
          <a:xfrm>
            <a:off x="1764800" y="2849288"/>
            <a:ext cx="64500" cy="645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71"/>
          <p:cNvSpPr/>
          <p:nvPr/>
        </p:nvSpPr>
        <p:spPr>
          <a:xfrm>
            <a:off x="4539750" y="2849288"/>
            <a:ext cx="64500" cy="645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71"/>
          <p:cNvSpPr/>
          <p:nvPr/>
        </p:nvSpPr>
        <p:spPr>
          <a:xfrm>
            <a:off x="7314700" y="2849288"/>
            <a:ext cx="64500" cy="645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60" name="Google Shape;760;p71"/>
          <p:cNvCxnSpPr>
            <a:endCxn id="758" idx="1"/>
          </p:cNvCxnSpPr>
          <p:nvPr/>
        </p:nvCxnSpPr>
        <p:spPr>
          <a:xfrm>
            <a:off x="1829250" y="2881538"/>
            <a:ext cx="2710500" cy="0"/>
          </a:xfrm>
          <a:prstGeom prst="straightConnector1">
            <a:avLst/>
          </a:prstGeom>
          <a:noFill/>
          <a:ln w="9525" cap="flat" cmpd="sng">
            <a:solidFill>
              <a:schemeClr val="lt1"/>
            </a:solidFill>
            <a:prstDash val="solid"/>
            <a:round/>
            <a:headEnd type="none" w="med" len="med"/>
            <a:tailEnd type="none" w="med" len="med"/>
          </a:ln>
        </p:spPr>
      </p:cxnSp>
      <p:cxnSp>
        <p:nvCxnSpPr>
          <p:cNvPr id="761" name="Google Shape;761;p71"/>
          <p:cNvCxnSpPr>
            <a:endCxn id="759" idx="1"/>
          </p:cNvCxnSpPr>
          <p:nvPr/>
        </p:nvCxnSpPr>
        <p:spPr>
          <a:xfrm>
            <a:off x="4604200" y="2881538"/>
            <a:ext cx="2710500" cy="0"/>
          </a:xfrm>
          <a:prstGeom prst="straightConnector1">
            <a:avLst/>
          </a:prstGeom>
          <a:noFill/>
          <a:ln w="9525" cap="flat" cmpd="sng">
            <a:solidFill>
              <a:schemeClr val="lt1"/>
            </a:solidFill>
            <a:prstDash val="solid"/>
            <a:round/>
            <a:headEnd type="none" w="med" len="med"/>
            <a:tailEnd type="none" w="med" len="med"/>
          </a:ln>
        </p:spPr>
      </p:cxnSp>
      <p:sp>
        <p:nvSpPr>
          <p:cNvPr id="764" name="Google Shape;764;p71"/>
          <p:cNvSpPr txBox="1">
            <a:spLocks noGrp="1"/>
          </p:cNvSpPr>
          <p:nvPr>
            <p:ph type="subTitle" idx="4294967295"/>
          </p:nvPr>
        </p:nvSpPr>
        <p:spPr>
          <a:xfrm>
            <a:off x="970438" y="1719159"/>
            <a:ext cx="2035143" cy="369780"/>
          </a:xfrm>
          <a:prstGeom prst="rect">
            <a:avLst/>
          </a:prstGeom>
        </p:spPr>
        <p:txBody>
          <a:bodyPr spcFirstLastPara="1" wrap="square" lIns="91425" tIns="0" rIns="91425" bIns="0" anchor="t" anchorCtr="0">
            <a:noAutofit/>
          </a:bodyPr>
          <a:lstStyle/>
          <a:p>
            <a:pPr marL="0" lvl="0" indent="0" algn="r" rtl="1">
              <a:spcBef>
                <a:spcPts val="0"/>
              </a:spcBef>
              <a:spcAft>
                <a:spcPts val="1600"/>
              </a:spcAft>
              <a:buNone/>
            </a:pPr>
            <a:r>
              <a:rPr lang="fa-IR" sz="1600" dirty="0">
                <a:solidFill>
                  <a:schemeClr val="accent4"/>
                </a:solidFill>
                <a:latin typeface="A Armita Black" panose="02000000000000000000" pitchFamily="2" charset="-78"/>
                <a:ea typeface="Anton"/>
                <a:cs typeface="A Armita Black" panose="02000000000000000000" pitchFamily="2" charset="-78"/>
                <a:sym typeface="Anton"/>
              </a:rPr>
              <a:t>3. شایستگی‌های بنیادی</a:t>
            </a:r>
            <a:endParaRPr sz="1600" b="0" dirty="0">
              <a:solidFill>
                <a:schemeClr val="accent4"/>
              </a:solidFill>
              <a:latin typeface="A Armita Black" panose="02000000000000000000" pitchFamily="2" charset="-78"/>
              <a:ea typeface="Anton"/>
              <a:cs typeface="A Armita Black" panose="02000000000000000000" pitchFamily="2" charset="-78"/>
              <a:sym typeface="Anton"/>
            </a:endParaRPr>
          </a:p>
        </p:txBody>
      </p:sp>
      <p:pic>
        <p:nvPicPr>
          <p:cNvPr id="765" name="Google Shape;765;p71"/>
          <p:cNvPicPr preferRelativeResize="0"/>
          <p:nvPr/>
        </p:nvPicPr>
        <p:blipFill rotWithShape="1">
          <a:blip r:embed="rId3">
            <a:alphaModFix/>
          </a:blip>
          <a:srcRect l="39083" t="6354" r="39083" b="66444"/>
          <a:stretch/>
        </p:blipFill>
        <p:spPr>
          <a:xfrm>
            <a:off x="4228148" y="3098700"/>
            <a:ext cx="687651" cy="856701"/>
          </a:xfrm>
          <a:prstGeom prst="rect">
            <a:avLst/>
          </a:prstGeom>
          <a:noFill/>
          <a:ln>
            <a:noFill/>
          </a:ln>
        </p:spPr>
      </p:pic>
      <p:pic>
        <p:nvPicPr>
          <p:cNvPr id="766" name="Google Shape;766;p71"/>
          <p:cNvPicPr preferRelativeResize="0"/>
          <p:nvPr/>
        </p:nvPicPr>
        <p:blipFill rotWithShape="1">
          <a:blip r:embed="rId4">
            <a:alphaModFix/>
          </a:blip>
          <a:srcRect l="50634" t="9752" r="43731" b="81493"/>
          <a:stretch/>
        </p:blipFill>
        <p:spPr>
          <a:xfrm rot="10800000" flipH="1">
            <a:off x="2414663" y="2373825"/>
            <a:ext cx="254775" cy="395850"/>
          </a:xfrm>
          <a:prstGeom prst="rect">
            <a:avLst/>
          </a:prstGeom>
          <a:noFill/>
          <a:ln>
            <a:noFill/>
          </a:ln>
        </p:spPr>
      </p:pic>
      <p:pic>
        <p:nvPicPr>
          <p:cNvPr id="767" name="Google Shape;767;p71"/>
          <p:cNvPicPr preferRelativeResize="0"/>
          <p:nvPr/>
        </p:nvPicPr>
        <p:blipFill rotWithShape="1">
          <a:blip r:embed="rId4">
            <a:alphaModFix/>
          </a:blip>
          <a:srcRect l="42779" t="6693" r="44094" b="81710"/>
          <a:stretch/>
        </p:blipFill>
        <p:spPr>
          <a:xfrm rot="10800000" flipH="1">
            <a:off x="7771838" y="2406313"/>
            <a:ext cx="574401" cy="507474"/>
          </a:xfrm>
          <a:prstGeom prst="rect">
            <a:avLst/>
          </a:prstGeom>
          <a:noFill/>
          <a:ln>
            <a:noFill/>
          </a:ln>
        </p:spPr>
      </p:pic>
      <p:pic>
        <p:nvPicPr>
          <p:cNvPr id="768" name="Google Shape;768;p71"/>
          <p:cNvPicPr preferRelativeResize="0"/>
          <p:nvPr/>
        </p:nvPicPr>
        <p:blipFill rotWithShape="1">
          <a:blip r:embed="rId4">
            <a:alphaModFix/>
          </a:blip>
          <a:srcRect l="50634" t="9752" r="43731" b="81493"/>
          <a:stretch/>
        </p:blipFill>
        <p:spPr>
          <a:xfrm rot="10800000" flipH="1">
            <a:off x="6519838" y="1626525"/>
            <a:ext cx="254775" cy="395850"/>
          </a:xfrm>
          <a:prstGeom prst="rect">
            <a:avLst/>
          </a:prstGeom>
          <a:noFill/>
          <a:ln>
            <a:noFill/>
          </a:ln>
        </p:spPr>
      </p:pic>
      <p:pic>
        <p:nvPicPr>
          <p:cNvPr id="769" name="Google Shape;769;p71"/>
          <p:cNvPicPr preferRelativeResize="0"/>
          <p:nvPr/>
        </p:nvPicPr>
        <p:blipFill rotWithShape="1">
          <a:blip r:embed="rId4">
            <a:alphaModFix/>
          </a:blip>
          <a:srcRect l="50634" t="9752" r="43731" b="81493"/>
          <a:stretch/>
        </p:blipFill>
        <p:spPr>
          <a:xfrm rot="10800000" flipH="1">
            <a:off x="3753038" y="2922425"/>
            <a:ext cx="254775" cy="395850"/>
          </a:xfrm>
          <a:prstGeom prst="rect">
            <a:avLst/>
          </a:prstGeom>
          <a:noFill/>
          <a:ln>
            <a:noFill/>
          </a:ln>
        </p:spPr>
      </p:pic>
      <p:pic>
        <p:nvPicPr>
          <p:cNvPr id="770" name="Google Shape;770;p71"/>
          <p:cNvPicPr preferRelativeResize="0"/>
          <p:nvPr/>
        </p:nvPicPr>
        <p:blipFill rotWithShape="1">
          <a:blip r:embed="rId4">
            <a:alphaModFix/>
          </a:blip>
          <a:srcRect l="50634" t="9752" r="43731" b="81493"/>
          <a:stretch/>
        </p:blipFill>
        <p:spPr>
          <a:xfrm rot="10800000" flipH="1">
            <a:off x="5136113" y="3622550"/>
            <a:ext cx="254775" cy="395850"/>
          </a:xfrm>
          <a:prstGeom prst="rect">
            <a:avLst/>
          </a:prstGeom>
          <a:noFill/>
          <a:ln>
            <a:noFill/>
          </a:ln>
        </p:spPr>
      </p:pic>
      <p:sp>
        <p:nvSpPr>
          <p:cNvPr id="771" name="Google Shape;771;p71"/>
          <p:cNvSpPr txBox="1">
            <a:spLocks noGrp="1"/>
          </p:cNvSpPr>
          <p:nvPr>
            <p:ph type="subTitle" idx="4294967295"/>
          </p:nvPr>
        </p:nvSpPr>
        <p:spPr>
          <a:xfrm>
            <a:off x="6647225" y="1640302"/>
            <a:ext cx="1846843" cy="521279"/>
          </a:xfrm>
          <a:prstGeom prst="rect">
            <a:avLst/>
          </a:prstGeom>
        </p:spPr>
        <p:txBody>
          <a:bodyPr spcFirstLastPara="1" wrap="square" lIns="91425" tIns="0" rIns="91425" bIns="0" anchor="t" anchorCtr="0">
            <a:noAutofit/>
          </a:bodyPr>
          <a:lstStyle/>
          <a:p>
            <a:pPr marL="0" lvl="0" indent="0" algn="r" rtl="1">
              <a:spcBef>
                <a:spcPts val="0"/>
              </a:spcBef>
              <a:spcAft>
                <a:spcPts val="1600"/>
              </a:spcAft>
              <a:buNone/>
            </a:pPr>
            <a:r>
              <a:rPr lang="fa-IR" sz="1600" b="0" dirty="0">
                <a:solidFill>
                  <a:schemeClr val="accent4"/>
                </a:solidFill>
                <a:latin typeface="A Armita Black" panose="02000000000000000000" pitchFamily="2" charset="-78"/>
                <a:ea typeface="Anton"/>
                <a:cs typeface="A Armita Black" panose="02000000000000000000" pitchFamily="2" charset="-78"/>
                <a:sym typeface="Anton"/>
              </a:rPr>
              <a:t>1.شایستگی‌های رهبری</a:t>
            </a:r>
            <a:endParaRPr sz="1600" b="0" dirty="0">
              <a:solidFill>
                <a:schemeClr val="accent4"/>
              </a:solidFill>
              <a:latin typeface="A Armita Black" panose="02000000000000000000" pitchFamily="2" charset="-78"/>
              <a:ea typeface="Anton"/>
              <a:cs typeface="A Armita Black" panose="02000000000000000000" pitchFamily="2" charset="-78"/>
              <a:sym typeface="Anton"/>
            </a:endParaRPr>
          </a:p>
        </p:txBody>
      </p:sp>
      <p:sp>
        <p:nvSpPr>
          <p:cNvPr id="772" name="Google Shape;772;p71"/>
          <p:cNvSpPr txBox="1">
            <a:spLocks noGrp="1"/>
          </p:cNvSpPr>
          <p:nvPr>
            <p:ph type="subTitle" idx="4294967295"/>
          </p:nvPr>
        </p:nvSpPr>
        <p:spPr>
          <a:xfrm>
            <a:off x="3268532" y="4218828"/>
            <a:ext cx="2324305" cy="540584"/>
          </a:xfrm>
          <a:prstGeom prst="rect">
            <a:avLst/>
          </a:prstGeom>
        </p:spPr>
        <p:txBody>
          <a:bodyPr spcFirstLastPara="1" wrap="square" lIns="91425" tIns="0" rIns="91425" bIns="0" anchor="t" anchorCtr="0">
            <a:noAutofit/>
          </a:bodyPr>
          <a:lstStyle/>
          <a:p>
            <a:pPr marL="0" lvl="0" indent="0" algn="r" rtl="1">
              <a:spcBef>
                <a:spcPts val="0"/>
              </a:spcBef>
              <a:spcAft>
                <a:spcPts val="1600"/>
              </a:spcAft>
              <a:buNone/>
            </a:pPr>
            <a:r>
              <a:rPr lang="fa-IR" sz="1600" dirty="0">
                <a:solidFill>
                  <a:schemeClr val="accent4"/>
                </a:solidFill>
                <a:latin typeface="A Armita Black" panose="02000000000000000000" pitchFamily="2" charset="-78"/>
                <a:ea typeface="Anton"/>
                <a:cs typeface="A Armita Black" panose="02000000000000000000" pitchFamily="2" charset="-78"/>
                <a:sym typeface="Anton"/>
              </a:rPr>
              <a:t>2. شایستگی‌های عملکردی</a:t>
            </a:r>
            <a:endParaRPr sz="1600" b="0" dirty="0">
              <a:solidFill>
                <a:schemeClr val="accent4"/>
              </a:solidFill>
              <a:latin typeface="A Armita Black" panose="02000000000000000000" pitchFamily="2" charset="-78"/>
              <a:ea typeface="Anton"/>
              <a:cs typeface="A Armita Black" panose="02000000000000000000" pitchFamily="2" charset="-78"/>
              <a:sym typeface="Anton"/>
            </a:endParaRPr>
          </a:p>
        </p:txBody>
      </p:sp>
      <p:pic>
        <p:nvPicPr>
          <p:cNvPr id="25" name="Graphic 24">
            <a:extLst>
              <a:ext uri="{FF2B5EF4-FFF2-40B4-BE49-F238E27FC236}">
                <a16:creationId xmlns:a16="http://schemas.microsoft.com/office/drawing/2014/main" id="{7F278BBE-075E-4F76-8A75-EBCA31E1DC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38542" y="429684"/>
            <a:ext cx="754315" cy="25780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3"/>
        <p:cNvGrpSpPr/>
        <p:nvPr/>
      </p:nvGrpSpPr>
      <p:grpSpPr>
        <a:xfrm>
          <a:off x="0" y="0"/>
          <a:ext cx="0" cy="0"/>
          <a:chOff x="0" y="0"/>
          <a:chExt cx="0" cy="0"/>
        </a:xfrm>
      </p:grpSpPr>
      <p:sp>
        <p:nvSpPr>
          <p:cNvPr id="454" name="Google Shape;454;p44"/>
          <p:cNvSpPr txBox="1">
            <a:spLocks noGrp="1"/>
          </p:cNvSpPr>
          <p:nvPr>
            <p:ph type="title"/>
          </p:nvPr>
        </p:nvSpPr>
        <p:spPr>
          <a:xfrm>
            <a:off x="311426" y="344557"/>
            <a:ext cx="5174973" cy="2094026"/>
          </a:xfrm>
          <a:prstGeom prst="rect">
            <a:avLst/>
          </a:prstGeom>
        </p:spPr>
        <p:txBody>
          <a:bodyPr spcFirstLastPara="1" wrap="square" lIns="91425" tIns="91425" rIns="91425" bIns="91425" anchor="ctr" anchorCtr="0">
            <a:noAutofit/>
          </a:bodyPr>
          <a:lstStyle/>
          <a:p>
            <a:pPr algn="r"/>
            <a:r>
              <a:rPr lang="fa-IR" sz="2400" dirty="0">
                <a:cs typeface="B Esfehan" panose="00000700000000000000" pitchFamily="2" charset="-78"/>
              </a:rPr>
              <a:t>غربالگری داوطلبان شغلی با استفاده از شایستگی­های مورد نظر، به عملکرد مالی مطلوب‌تر و ترک خدمت کمتر منجر می‌شود.  </a:t>
            </a:r>
            <a:r>
              <a:rPr lang="en-US" sz="2400" dirty="0">
                <a:cs typeface="B Esfehan" panose="00000700000000000000" pitchFamily="2" charset="-78"/>
              </a:rPr>
              <a:t> </a:t>
            </a:r>
            <a:r>
              <a:rPr lang="fa-IR" sz="2400" dirty="0">
                <a:cs typeface="B Esfehan" panose="00000700000000000000" pitchFamily="2" charset="-78"/>
              </a:rPr>
              <a:t>.</a:t>
            </a:r>
            <a:endParaRPr lang="en-US" sz="2400" dirty="0">
              <a:cs typeface="B Esfehan" panose="00000700000000000000" pitchFamily="2" charset="-78"/>
            </a:endParaRPr>
          </a:p>
        </p:txBody>
      </p:sp>
      <p:pic>
        <p:nvPicPr>
          <p:cNvPr id="3" name="Graphic 2">
            <a:extLst>
              <a:ext uri="{FF2B5EF4-FFF2-40B4-BE49-F238E27FC236}">
                <a16:creationId xmlns:a16="http://schemas.microsoft.com/office/drawing/2014/main" id="{91EB61C7-15C5-4AFF-8ACA-2E36112B1A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38542" y="4507630"/>
            <a:ext cx="754315" cy="25780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00"/>
        <p:cNvGrpSpPr/>
        <p:nvPr/>
      </p:nvGrpSpPr>
      <p:grpSpPr>
        <a:xfrm>
          <a:off x="0" y="0"/>
          <a:ext cx="0" cy="0"/>
          <a:chOff x="0" y="0"/>
          <a:chExt cx="0" cy="0"/>
        </a:xfrm>
      </p:grpSpPr>
      <p:sp>
        <p:nvSpPr>
          <p:cNvPr id="801" name="Google Shape;801;p76"/>
          <p:cNvSpPr txBox="1">
            <a:spLocks noGrp="1"/>
          </p:cNvSpPr>
          <p:nvPr>
            <p:ph type="ctrTitle"/>
          </p:nvPr>
        </p:nvSpPr>
        <p:spPr>
          <a:xfrm>
            <a:off x="1603513" y="214476"/>
            <a:ext cx="5632942" cy="93264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a-IR" sz="2800" dirty="0">
                <a:solidFill>
                  <a:schemeClr val="dk2"/>
                </a:solidFill>
                <a:cs typeface="B Esfehan" panose="00000700000000000000" pitchFamily="2" charset="-78"/>
              </a:rPr>
              <a:t>5 ملاحظه جدی در شکل‌گیری مدل شایستگی در سازمان</a:t>
            </a:r>
            <a:endParaRPr sz="2800" dirty="0">
              <a:solidFill>
                <a:schemeClr val="dk2"/>
              </a:solidFill>
              <a:cs typeface="B Esfehan" panose="00000700000000000000" pitchFamily="2" charset="-78"/>
            </a:endParaRPr>
          </a:p>
        </p:txBody>
      </p:sp>
      <p:pic>
        <p:nvPicPr>
          <p:cNvPr id="802" name="Google Shape;802;p76"/>
          <p:cNvPicPr preferRelativeResize="0"/>
          <p:nvPr/>
        </p:nvPicPr>
        <p:blipFill rotWithShape="1">
          <a:blip r:embed="rId3">
            <a:alphaModFix/>
          </a:blip>
          <a:srcRect l="59287" t="11765" r="109" b="12961"/>
          <a:stretch/>
        </p:blipFill>
        <p:spPr>
          <a:xfrm>
            <a:off x="6282275" y="905500"/>
            <a:ext cx="2133600" cy="3955701"/>
          </a:xfrm>
          <a:prstGeom prst="rect">
            <a:avLst/>
          </a:prstGeom>
          <a:noFill/>
          <a:ln>
            <a:noFill/>
          </a:ln>
        </p:spPr>
      </p:pic>
      <p:sp>
        <p:nvSpPr>
          <p:cNvPr id="803" name="Google Shape;803;p76"/>
          <p:cNvSpPr txBox="1"/>
          <p:nvPr/>
        </p:nvSpPr>
        <p:spPr>
          <a:xfrm>
            <a:off x="289366" y="1460175"/>
            <a:ext cx="5315569" cy="3182700"/>
          </a:xfrm>
          <a:prstGeom prst="rect">
            <a:avLst/>
          </a:prstGeom>
          <a:noFill/>
          <a:ln>
            <a:noFill/>
          </a:ln>
        </p:spPr>
        <p:txBody>
          <a:bodyPr spcFirstLastPara="1" wrap="square" lIns="91425" tIns="182875" rIns="91425" bIns="0" anchor="ctr" anchorCtr="0">
            <a:noAutofit/>
          </a:bodyPr>
          <a:lstStyle/>
          <a:p>
            <a:pPr marL="342900" indent="-342900" algn="r" rtl="1">
              <a:buFont typeface="+mj-lt"/>
              <a:buAutoNum type="arabicPeriod"/>
            </a:pPr>
            <a:r>
              <a:rPr lang="fa-IR" dirty="0">
                <a:cs typeface="B Mitra" panose="00000400000000000000" pitchFamily="2" charset="-78"/>
              </a:rPr>
              <a:t>هر چهار یا پنج سال یکبار یا هر وقتی که تغییر مهمی در ساختارهای شغلی یا مجموعه مهارت‌ها ایجاد شود، با استفاده از گام‌هایی که در بالا گفته شد در تمامی شرکت‌های خود، برنامه‌های شایستگی‌محور را مجدداً اعتبارسنجی می‌‌کنیم. </a:t>
            </a:r>
            <a:endParaRPr lang="en-US" dirty="0">
              <a:cs typeface="B Mitra" panose="00000400000000000000" pitchFamily="2" charset="-78"/>
            </a:endParaRPr>
          </a:p>
          <a:p>
            <a:pPr marL="342900" indent="-342900" algn="r" rtl="1">
              <a:buFont typeface="+mj-lt"/>
              <a:buAutoNum type="arabicPeriod"/>
            </a:pPr>
            <a:r>
              <a:rPr lang="fa-IR" dirty="0">
                <a:cs typeface="B Mitra" panose="00000400000000000000" pitchFamily="2" charset="-78"/>
              </a:rPr>
              <a:t>با تغییر و بالغ شدن کسب‌وکارها متوجه شدیم که شایستگی‌های شغلی تغییر نمی‌کنند؛ با این حال، ویژگی‌های شرکت‌ها یا تغییرات فرهنگی آن‌ها نیاز به توجه مداوم دارند تا درصورت مغایرت شایستگی‌ها با ملاحظات فرهنگی یا ساختار و ماموریت شرکت، آن‌ها نیز تغییر کنند.</a:t>
            </a:r>
            <a:endParaRPr lang="en-US" dirty="0">
              <a:cs typeface="B Mitra" panose="00000400000000000000" pitchFamily="2" charset="-78"/>
            </a:endParaRPr>
          </a:p>
          <a:p>
            <a:pPr marL="342900" indent="-342900" algn="r" rtl="1">
              <a:buFont typeface="+mj-lt"/>
              <a:buAutoNum type="arabicPeriod"/>
            </a:pPr>
            <a:r>
              <a:rPr lang="fa-IR" dirty="0">
                <a:cs typeface="B Mitra" panose="00000400000000000000" pitchFamily="2" charset="-78"/>
              </a:rPr>
              <a:t>نکته‌ای که باید در استفاده از این ابزارها درنظر گرفته شود این است که، قبل از استفاده از ابزارهای شایستگی محور باید درمورد روایی سنجی شایستگی‌های استخراج شده، اطمینان حاصل کرد. </a:t>
            </a:r>
          </a:p>
          <a:p>
            <a:pPr marL="342900" indent="-342900" algn="r" rtl="1">
              <a:buFont typeface="+mj-lt"/>
              <a:buAutoNum type="arabicPeriod"/>
            </a:pPr>
            <a:r>
              <a:rPr lang="fa-IR" dirty="0">
                <a:cs typeface="B Mitra" panose="00000400000000000000" pitchFamily="2" charset="-78"/>
              </a:rPr>
              <a:t>حتی اگر واحدهای کسب‌وکاری یک شرکت مشابه باشند، شایستگی‌های مربوط به هر شغل در هر واحد بایستی جداگانه روایی سنجی شوند.</a:t>
            </a:r>
          </a:p>
          <a:p>
            <a:pPr marL="342900" indent="-342900" algn="r" rtl="1">
              <a:buFont typeface="+mj-lt"/>
              <a:buAutoNum type="arabicPeriod"/>
            </a:pPr>
            <a:r>
              <a:rPr lang="fa-IR" dirty="0">
                <a:cs typeface="B Mitra" panose="00000400000000000000" pitchFamily="2" charset="-78"/>
              </a:rPr>
              <a:t>برای روایی سنجی یک آزمون شایستگی محور، شرکت یا مشاور مربوطه باید مدارکی ارائه داده و آن را ثبت کند. این مدارک گویای آن است که ارزیابی‌های انجام شده، شاهدمحور بوده و براساس سوگیری و نظر افراد یا ارزیاب‌ها انجام نگرفته است.</a:t>
            </a:r>
            <a:endParaRPr lang="en-US" dirty="0">
              <a:cs typeface="B Mitra" panose="00000400000000000000" pitchFamily="2" charset="-78"/>
            </a:endParaRPr>
          </a:p>
          <a:p>
            <a:pPr marL="469900" lvl="0" indent="-342900" algn="l" rtl="0">
              <a:lnSpc>
                <a:spcPct val="115000"/>
              </a:lnSpc>
              <a:spcBef>
                <a:spcPts val="0"/>
              </a:spcBef>
              <a:spcAft>
                <a:spcPts val="0"/>
              </a:spcAft>
              <a:buClr>
                <a:schemeClr val="lt1"/>
              </a:buClr>
              <a:buSzPts val="1600"/>
              <a:buFont typeface="+mj-lt"/>
              <a:buAutoNum type="arabicPeriod"/>
            </a:pPr>
            <a:endParaRPr dirty="0">
              <a:solidFill>
                <a:schemeClr val="lt1"/>
              </a:solidFill>
              <a:latin typeface="Anaheim"/>
              <a:ea typeface="Anaheim"/>
              <a:cs typeface="B Mitra" panose="00000400000000000000" pitchFamily="2" charset="-78"/>
              <a:sym typeface="Anaheim"/>
            </a:endParaRPr>
          </a:p>
        </p:txBody>
      </p:sp>
      <p:pic>
        <p:nvPicPr>
          <p:cNvPr id="804" name="Google Shape;804;p76"/>
          <p:cNvPicPr preferRelativeResize="0"/>
          <p:nvPr/>
        </p:nvPicPr>
        <p:blipFill rotWithShape="1">
          <a:blip r:embed="rId4">
            <a:alphaModFix/>
          </a:blip>
          <a:srcRect l="42779" t="6693" r="44094" b="81710"/>
          <a:stretch/>
        </p:blipFill>
        <p:spPr>
          <a:xfrm rot="10800000" flipH="1">
            <a:off x="8128663" y="2860501"/>
            <a:ext cx="574401" cy="507474"/>
          </a:xfrm>
          <a:prstGeom prst="rect">
            <a:avLst/>
          </a:prstGeom>
          <a:noFill/>
          <a:ln>
            <a:noFill/>
          </a:ln>
        </p:spPr>
      </p:pic>
      <p:pic>
        <p:nvPicPr>
          <p:cNvPr id="805" name="Google Shape;805;p76"/>
          <p:cNvPicPr preferRelativeResize="0"/>
          <p:nvPr/>
        </p:nvPicPr>
        <p:blipFill rotWithShape="1">
          <a:blip r:embed="rId4">
            <a:alphaModFix/>
          </a:blip>
          <a:srcRect l="50634" t="9752" r="43731" b="81493"/>
          <a:stretch/>
        </p:blipFill>
        <p:spPr>
          <a:xfrm rot="10800000" flipH="1">
            <a:off x="5892125" y="3246650"/>
            <a:ext cx="254775" cy="395850"/>
          </a:xfrm>
          <a:prstGeom prst="rect">
            <a:avLst/>
          </a:prstGeom>
          <a:noFill/>
          <a:ln>
            <a:noFill/>
          </a:ln>
        </p:spPr>
      </p:pic>
      <p:pic>
        <p:nvPicPr>
          <p:cNvPr id="806" name="Google Shape;806;p76"/>
          <p:cNvPicPr preferRelativeResize="0"/>
          <p:nvPr/>
        </p:nvPicPr>
        <p:blipFill rotWithShape="1">
          <a:blip r:embed="rId4">
            <a:alphaModFix/>
          </a:blip>
          <a:srcRect l="50634" t="9752" r="43731" b="81493"/>
          <a:stretch/>
        </p:blipFill>
        <p:spPr>
          <a:xfrm rot="10800000" flipH="1">
            <a:off x="6648525" y="1256125"/>
            <a:ext cx="254775" cy="395850"/>
          </a:xfrm>
          <a:prstGeom prst="rect">
            <a:avLst/>
          </a:prstGeom>
          <a:noFill/>
          <a:ln>
            <a:noFill/>
          </a:ln>
        </p:spPr>
      </p:pic>
      <p:pic>
        <p:nvPicPr>
          <p:cNvPr id="8" name="Graphic 7">
            <a:extLst>
              <a:ext uri="{FF2B5EF4-FFF2-40B4-BE49-F238E27FC236}">
                <a16:creationId xmlns:a16="http://schemas.microsoft.com/office/drawing/2014/main" id="{01D30EF8-6939-423C-AF98-B414837000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38542" y="429684"/>
            <a:ext cx="754315" cy="25780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31"/>
        <p:cNvGrpSpPr/>
        <p:nvPr/>
      </p:nvGrpSpPr>
      <p:grpSpPr>
        <a:xfrm>
          <a:off x="0" y="0"/>
          <a:ext cx="0" cy="0"/>
          <a:chOff x="0" y="0"/>
          <a:chExt cx="0" cy="0"/>
        </a:xfrm>
      </p:grpSpPr>
      <p:sp>
        <p:nvSpPr>
          <p:cNvPr id="532" name="Google Shape;532;p52"/>
          <p:cNvSpPr txBox="1">
            <a:spLocks noGrp="1"/>
          </p:cNvSpPr>
          <p:nvPr>
            <p:ph type="ctrTitle"/>
          </p:nvPr>
        </p:nvSpPr>
        <p:spPr>
          <a:xfrm>
            <a:off x="1410613" y="138271"/>
            <a:ext cx="63228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a-IR" sz="2800" dirty="0">
                <a:cs typeface="B Esfehan" panose="00000700000000000000" pitchFamily="2" charset="-78"/>
              </a:rPr>
              <a:t>بازبینی مستمر در مدل‌های شایستگی</a:t>
            </a:r>
            <a:endParaRPr sz="2800" dirty="0">
              <a:cs typeface="B Esfehan" panose="00000700000000000000" pitchFamily="2" charset="-78"/>
            </a:endParaRPr>
          </a:p>
        </p:txBody>
      </p:sp>
      <p:sp>
        <p:nvSpPr>
          <p:cNvPr id="533" name="Google Shape;533;p52"/>
          <p:cNvSpPr txBox="1"/>
          <p:nvPr/>
        </p:nvSpPr>
        <p:spPr>
          <a:xfrm>
            <a:off x="728113" y="3304563"/>
            <a:ext cx="2165400" cy="614100"/>
          </a:xfrm>
          <a:prstGeom prst="rect">
            <a:avLst/>
          </a:prstGeom>
          <a:noFill/>
          <a:ln>
            <a:noFill/>
          </a:ln>
        </p:spPr>
        <p:txBody>
          <a:bodyPr spcFirstLastPara="1" wrap="square" lIns="91425" tIns="91425" rIns="91425" bIns="91425" anchor="t" anchorCtr="0">
            <a:noAutofit/>
          </a:bodyPr>
          <a:lstStyle/>
          <a:p>
            <a:pPr algn="r">
              <a:spcAft>
                <a:spcPts val="1600"/>
              </a:spcAft>
            </a:pPr>
            <a:r>
              <a:rPr lang="fa-IR" sz="1200" dirty="0">
                <a:cs typeface="B Mitra" panose="00000400000000000000" pitchFamily="2" charset="-78"/>
              </a:rPr>
              <a:t>مدل‌های شایستگی‌محور همواره عملکرد را در شرکت‌ها جهت‌دهی کرده و ارزشمند بودن خود را در روایی سنجی‌ها به مرور زمان ثابت کرده است. سایر متخصصان منابع انسانی باید بررسی کنند که چگونه می‌توانند یک مدل شایستگی را توسعه دهند تا سطح انتظارات و استانداردها را افزایش داده و شرکت را در شرایط فعلی و همچنین در آینده کمک کند.</a:t>
            </a:r>
            <a:endParaRPr lang="en-US" sz="1200" dirty="0">
              <a:cs typeface="B Mitra" panose="00000400000000000000" pitchFamily="2" charset="-78"/>
            </a:endParaRPr>
          </a:p>
          <a:p>
            <a:pPr marL="0" lvl="0" indent="0" algn="r" rtl="0">
              <a:spcBef>
                <a:spcPts val="0"/>
              </a:spcBef>
              <a:spcAft>
                <a:spcPts val="1600"/>
              </a:spcAft>
              <a:buNone/>
            </a:pPr>
            <a:endParaRPr sz="1200" dirty="0">
              <a:solidFill>
                <a:schemeClr val="lt1"/>
              </a:solidFill>
              <a:latin typeface="Anaheim"/>
              <a:ea typeface="Anaheim"/>
              <a:cs typeface="B Mitra" panose="00000400000000000000" pitchFamily="2" charset="-78"/>
              <a:sym typeface="Anaheim"/>
            </a:endParaRPr>
          </a:p>
        </p:txBody>
      </p:sp>
      <p:sp>
        <p:nvSpPr>
          <p:cNvPr id="534" name="Google Shape;534;p52"/>
          <p:cNvSpPr txBox="1"/>
          <p:nvPr/>
        </p:nvSpPr>
        <p:spPr>
          <a:xfrm>
            <a:off x="758251" y="1712546"/>
            <a:ext cx="2165400" cy="586706"/>
          </a:xfrm>
          <a:prstGeom prst="rect">
            <a:avLst/>
          </a:prstGeom>
          <a:noFill/>
          <a:ln>
            <a:noFill/>
          </a:ln>
        </p:spPr>
        <p:txBody>
          <a:bodyPr spcFirstLastPara="1" wrap="square" lIns="91425" tIns="91425" rIns="91425" bIns="91425" anchor="t" anchorCtr="0">
            <a:noAutofit/>
          </a:bodyPr>
          <a:lstStyle/>
          <a:p>
            <a:pPr lvl="0" algn="r" rtl="1"/>
            <a:r>
              <a:rPr lang="fa-IR" sz="1100" dirty="0">
                <a:cs typeface="B Mitra" panose="00000400000000000000" pitchFamily="2" charset="-78"/>
              </a:rPr>
              <a:t>باید هر سه ماه یک­بار، وکلا ابزارهای انتخاب پیش از استخدام را از جنبه‌ی حقوقی ارزیابی ‌کنند. این فرآیند به ما این اطمینان را می‌دهد که در هیچ حوزه‌ای جانبدارانه و با سوگیری عمل نمی‌کنیم؛ همچنین به ما فرصت می‌دهد تا سطح انتظارات در ارزیابی عملکرد را تا حد مناسبی افزایش دهیم. </a:t>
            </a:r>
            <a:endParaRPr lang="en-US" sz="1100" dirty="0">
              <a:cs typeface="B Mitra" panose="00000400000000000000" pitchFamily="2" charset="-78"/>
            </a:endParaRPr>
          </a:p>
        </p:txBody>
      </p:sp>
      <p:sp>
        <p:nvSpPr>
          <p:cNvPr id="535" name="Google Shape;535;p52"/>
          <p:cNvSpPr txBox="1"/>
          <p:nvPr/>
        </p:nvSpPr>
        <p:spPr>
          <a:xfrm>
            <a:off x="6313775" y="3580760"/>
            <a:ext cx="2165400" cy="614100"/>
          </a:xfrm>
          <a:prstGeom prst="rect">
            <a:avLst/>
          </a:prstGeom>
          <a:noFill/>
          <a:ln>
            <a:noFill/>
          </a:ln>
        </p:spPr>
        <p:txBody>
          <a:bodyPr spcFirstLastPara="1" wrap="square" lIns="91425" tIns="91425" rIns="91425" bIns="91425" anchor="t" anchorCtr="0">
            <a:noAutofit/>
          </a:bodyPr>
          <a:lstStyle/>
          <a:p>
            <a:pPr lvl="0" algn="r" rtl="1"/>
            <a:r>
              <a:rPr lang="fa-IR" sz="1200" dirty="0">
                <a:cs typeface="B Mitra" panose="00000400000000000000" pitchFamily="2" charset="-78"/>
              </a:rPr>
              <a:t>بازبینی و سنجش مستمر نرخ بازگشت سرمایه، باید کارکرد مثبت استفاده از شایستگی در عملکرد مالی شرکت را نشان دهد.</a:t>
            </a:r>
            <a:endParaRPr lang="en-US" sz="1200" dirty="0">
              <a:cs typeface="B Mitra" panose="00000400000000000000" pitchFamily="2" charset="-78"/>
            </a:endParaRPr>
          </a:p>
        </p:txBody>
      </p:sp>
      <p:sp>
        <p:nvSpPr>
          <p:cNvPr id="536" name="Google Shape;536;p52"/>
          <p:cNvSpPr txBox="1"/>
          <p:nvPr/>
        </p:nvSpPr>
        <p:spPr>
          <a:xfrm>
            <a:off x="6389354" y="1660127"/>
            <a:ext cx="2165400" cy="973764"/>
          </a:xfrm>
          <a:prstGeom prst="rect">
            <a:avLst/>
          </a:prstGeom>
          <a:noFill/>
          <a:ln>
            <a:noFill/>
          </a:ln>
        </p:spPr>
        <p:txBody>
          <a:bodyPr spcFirstLastPara="1" wrap="square" lIns="91425" tIns="91425" rIns="91425" bIns="91425" anchor="t" anchorCtr="0">
            <a:noAutofit/>
          </a:bodyPr>
          <a:lstStyle/>
          <a:p>
            <a:pPr lvl="0" algn="r" rtl="1"/>
            <a:r>
              <a:rPr lang="fa-IR" sz="1200" dirty="0">
                <a:cs typeface="B Mitra" panose="00000400000000000000" pitchFamily="2" charset="-78"/>
              </a:rPr>
              <a:t>همه شایستگی‌ها باید روایی سنجی شده‌ باشند. در هر شرکت فرآیند پرسشنامه، گروه‌های نمونه و سایر موارد طی می‌شود. پس از تکمیل فرآیند، ابزارهایی برای پشتیبانی از شرکت به کار گرفته می‌شود. </a:t>
            </a:r>
            <a:endParaRPr lang="en-US" sz="1200" dirty="0">
              <a:cs typeface="B Mitra" panose="00000400000000000000" pitchFamily="2" charset="-78"/>
            </a:endParaRPr>
          </a:p>
        </p:txBody>
      </p:sp>
      <p:pic>
        <p:nvPicPr>
          <p:cNvPr id="537" name="Google Shape;537;p52" title="Gráfico">
            <a:hlinkClick r:id="rId3"/>
          </p:cNvPr>
          <p:cNvPicPr preferRelativeResize="0"/>
          <p:nvPr/>
        </p:nvPicPr>
        <p:blipFill rotWithShape="1">
          <a:blip r:embed="rId4">
            <a:alphaModFix/>
          </a:blip>
          <a:srcRect l="20002" t="3025" r="15389" b="3016"/>
          <a:stretch/>
        </p:blipFill>
        <p:spPr>
          <a:xfrm>
            <a:off x="3304850" y="1610521"/>
            <a:ext cx="2534327" cy="2546059"/>
          </a:xfrm>
          <a:prstGeom prst="rect">
            <a:avLst/>
          </a:prstGeom>
          <a:noFill/>
          <a:ln>
            <a:noFill/>
          </a:ln>
        </p:spPr>
      </p:pic>
      <p:cxnSp>
        <p:nvCxnSpPr>
          <p:cNvPr id="538" name="Google Shape;538;p52"/>
          <p:cNvCxnSpPr>
            <a:stCxn id="534" idx="3"/>
          </p:cNvCxnSpPr>
          <p:nvPr/>
        </p:nvCxnSpPr>
        <p:spPr>
          <a:xfrm>
            <a:off x="2923651" y="2005899"/>
            <a:ext cx="1014000" cy="13697"/>
          </a:xfrm>
          <a:prstGeom prst="straightConnector1">
            <a:avLst/>
          </a:prstGeom>
          <a:noFill/>
          <a:ln w="9525" cap="flat" cmpd="sng">
            <a:solidFill>
              <a:schemeClr val="lt1"/>
            </a:solidFill>
            <a:prstDash val="solid"/>
            <a:round/>
            <a:headEnd type="diamond" w="med" len="med"/>
            <a:tailEnd type="none" w="med" len="med"/>
          </a:ln>
        </p:spPr>
      </p:cxnSp>
      <p:cxnSp>
        <p:nvCxnSpPr>
          <p:cNvPr id="539" name="Google Shape;539;p52"/>
          <p:cNvCxnSpPr/>
          <p:nvPr/>
        </p:nvCxnSpPr>
        <p:spPr>
          <a:xfrm flipH="1" flipV="1">
            <a:off x="5184575" y="1941182"/>
            <a:ext cx="1129200" cy="4738"/>
          </a:xfrm>
          <a:prstGeom prst="straightConnector1">
            <a:avLst/>
          </a:prstGeom>
          <a:noFill/>
          <a:ln w="9525" cap="flat" cmpd="sng">
            <a:solidFill>
              <a:schemeClr val="lt1"/>
            </a:solidFill>
            <a:prstDash val="solid"/>
            <a:round/>
            <a:headEnd type="diamond" w="med" len="med"/>
            <a:tailEnd type="none" w="med" len="med"/>
          </a:ln>
        </p:spPr>
      </p:cxnSp>
      <p:cxnSp>
        <p:nvCxnSpPr>
          <p:cNvPr id="540" name="Google Shape;540;p52"/>
          <p:cNvCxnSpPr>
            <a:stCxn id="533" idx="3"/>
          </p:cNvCxnSpPr>
          <p:nvPr/>
        </p:nvCxnSpPr>
        <p:spPr>
          <a:xfrm>
            <a:off x="2893513" y="3611613"/>
            <a:ext cx="1043700" cy="0"/>
          </a:xfrm>
          <a:prstGeom prst="straightConnector1">
            <a:avLst/>
          </a:prstGeom>
          <a:noFill/>
          <a:ln w="9525" cap="flat" cmpd="sng">
            <a:solidFill>
              <a:schemeClr val="lt1"/>
            </a:solidFill>
            <a:prstDash val="solid"/>
            <a:round/>
            <a:headEnd type="diamond" w="med" len="med"/>
            <a:tailEnd type="none" w="med" len="med"/>
          </a:ln>
        </p:spPr>
      </p:cxnSp>
      <p:cxnSp>
        <p:nvCxnSpPr>
          <p:cNvPr id="541" name="Google Shape;541;p52"/>
          <p:cNvCxnSpPr>
            <a:stCxn id="535" idx="1"/>
          </p:cNvCxnSpPr>
          <p:nvPr/>
        </p:nvCxnSpPr>
        <p:spPr>
          <a:xfrm rot="10800000">
            <a:off x="5125475" y="3887810"/>
            <a:ext cx="1188300" cy="0"/>
          </a:xfrm>
          <a:prstGeom prst="straightConnector1">
            <a:avLst/>
          </a:prstGeom>
          <a:noFill/>
          <a:ln w="9525" cap="flat" cmpd="sng">
            <a:solidFill>
              <a:schemeClr val="lt1"/>
            </a:solidFill>
            <a:prstDash val="solid"/>
            <a:round/>
            <a:headEnd type="diamond" w="med" len="med"/>
            <a:tailEnd type="none" w="med" len="med"/>
          </a:ln>
        </p:spPr>
      </p:cxnSp>
      <p:pic>
        <p:nvPicPr>
          <p:cNvPr id="542" name="Google Shape;542;p52"/>
          <p:cNvPicPr preferRelativeResize="0"/>
          <p:nvPr/>
        </p:nvPicPr>
        <p:blipFill rotWithShape="1">
          <a:blip r:embed="rId5">
            <a:alphaModFix/>
          </a:blip>
          <a:srcRect l="42779" t="6693" r="44094" b="81710"/>
          <a:stretch/>
        </p:blipFill>
        <p:spPr>
          <a:xfrm rot="10800000" flipH="1">
            <a:off x="3128161" y="4053679"/>
            <a:ext cx="574401" cy="507474"/>
          </a:xfrm>
          <a:prstGeom prst="rect">
            <a:avLst/>
          </a:prstGeom>
          <a:noFill/>
          <a:ln>
            <a:noFill/>
          </a:ln>
        </p:spPr>
      </p:pic>
      <p:pic>
        <p:nvPicPr>
          <p:cNvPr id="543" name="Google Shape;543;p52"/>
          <p:cNvPicPr preferRelativeResize="0"/>
          <p:nvPr/>
        </p:nvPicPr>
        <p:blipFill rotWithShape="1">
          <a:blip r:embed="rId5">
            <a:alphaModFix/>
          </a:blip>
          <a:srcRect l="50634" t="9752" r="43731" b="81493"/>
          <a:stretch/>
        </p:blipFill>
        <p:spPr>
          <a:xfrm rot="10800000" flipH="1">
            <a:off x="5565309" y="4067779"/>
            <a:ext cx="254775" cy="395850"/>
          </a:xfrm>
          <a:prstGeom prst="rect">
            <a:avLst/>
          </a:prstGeom>
          <a:noFill/>
          <a:ln>
            <a:noFill/>
          </a:ln>
        </p:spPr>
      </p:pic>
      <p:pic>
        <p:nvPicPr>
          <p:cNvPr id="544" name="Google Shape;544;p52"/>
          <p:cNvPicPr preferRelativeResize="0"/>
          <p:nvPr/>
        </p:nvPicPr>
        <p:blipFill rotWithShape="1">
          <a:blip r:embed="rId5">
            <a:alphaModFix/>
          </a:blip>
          <a:srcRect l="46778" t="6693" r="44094" b="81710"/>
          <a:stretch/>
        </p:blipFill>
        <p:spPr>
          <a:xfrm rot="10800000" flipH="1">
            <a:off x="5656340" y="1406391"/>
            <a:ext cx="399426" cy="507474"/>
          </a:xfrm>
          <a:prstGeom prst="rect">
            <a:avLst/>
          </a:prstGeom>
          <a:noFill/>
          <a:ln>
            <a:noFill/>
          </a:ln>
        </p:spPr>
      </p:pic>
      <p:pic>
        <p:nvPicPr>
          <p:cNvPr id="545" name="Google Shape;545;p52"/>
          <p:cNvPicPr preferRelativeResize="0"/>
          <p:nvPr/>
        </p:nvPicPr>
        <p:blipFill rotWithShape="1">
          <a:blip r:embed="rId5">
            <a:alphaModFix/>
          </a:blip>
          <a:srcRect l="50634" t="9752" r="43731" b="81493"/>
          <a:stretch/>
        </p:blipFill>
        <p:spPr>
          <a:xfrm rot="10800000" flipH="1">
            <a:off x="3160586" y="1379606"/>
            <a:ext cx="254775" cy="395850"/>
          </a:xfrm>
          <a:prstGeom prst="rect">
            <a:avLst/>
          </a:prstGeom>
          <a:noFill/>
          <a:ln>
            <a:noFill/>
          </a:ln>
        </p:spPr>
      </p:pic>
      <p:pic>
        <p:nvPicPr>
          <p:cNvPr id="16" name="Graphic 15">
            <a:extLst>
              <a:ext uri="{FF2B5EF4-FFF2-40B4-BE49-F238E27FC236}">
                <a16:creationId xmlns:a16="http://schemas.microsoft.com/office/drawing/2014/main" id="{8539E979-B788-4C51-9C25-5F6591327EB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38542" y="4507630"/>
            <a:ext cx="754315" cy="257804"/>
          </a:xfrm>
          <a:prstGeom prst="rect">
            <a:avLst/>
          </a:prstGeom>
        </p:spPr>
      </p:pic>
      <p:sp>
        <p:nvSpPr>
          <p:cNvPr id="2" name="TextBox 1"/>
          <p:cNvSpPr txBox="1"/>
          <p:nvPr/>
        </p:nvSpPr>
        <p:spPr>
          <a:xfrm>
            <a:off x="2055634" y="832258"/>
            <a:ext cx="4542020" cy="646331"/>
          </a:xfrm>
          <a:prstGeom prst="rect">
            <a:avLst/>
          </a:prstGeom>
          <a:noFill/>
        </p:spPr>
        <p:txBody>
          <a:bodyPr wrap="square" rtlCol="1">
            <a:spAutoFit/>
          </a:bodyPr>
          <a:lstStyle/>
          <a:p>
            <a:pPr algn="ctr" rtl="1"/>
            <a:r>
              <a:rPr lang="fa-IR" sz="1800" dirty="0">
                <a:cs typeface="B Mitra" panose="00000400000000000000" pitchFamily="2" charset="-78"/>
              </a:rPr>
              <a:t>ما برای اطمینان از روایی برنامه‌های شایستگی‌محور خود، لازم است از 4 اصل زیر پیروی کنیم</a:t>
            </a:r>
            <a:endParaRPr lang="en-US" sz="1800" dirty="0">
              <a:cs typeface="B Mitra" panose="00000400000000000000" pitchFamily="2" charset="-78"/>
            </a:endParaRPr>
          </a:p>
        </p:txBody>
      </p:sp>
    </p:spTree>
  </p:cSld>
  <p:clrMapOvr>
    <a:masterClrMapping/>
  </p:clrMapOvr>
</p:sld>
</file>

<file path=ppt/theme/theme1.xml><?xml version="1.0" encoding="utf-8"?>
<a:theme xmlns:a="http://schemas.openxmlformats.org/drawingml/2006/main" name="Graphic Design Project Proposal by Slidesgo">
  <a:themeElements>
    <a:clrScheme name="Simple Light">
      <a:dk1>
        <a:srgbClr val="F3F3F3"/>
      </a:dk1>
      <a:lt1>
        <a:srgbClr val="434343"/>
      </a:lt1>
      <a:dk2>
        <a:srgbClr val="0F4C81"/>
      </a:dk2>
      <a:lt2>
        <a:srgbClr val="98BEE0"/>
      </a:lt2>
      <a:accent1>
        <a:srgbClr val="C5D8E9"/>
      </a:accent1>
      <a:accent2>
        <a:srgbClr val="F3F3F3"/>
      </a:accent2>
      <a:accent3>
        <a:srgbClr val="434343"/>
      </a:accent3>
      <a:accent4>
        <a:srgbClr val="0F4C81"/>
      </a:accent4>
      <a:accent5>
        <a:srgbClr val="98BEE0"/>
      </a:accent5>
      <a:accent6>
        <a:srgbClr val="C5D8E9"/>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285</TotalTime>
  <Words>893</Words>
  <Application>Microsoft Office PowerPoint</Application>
  <PresentationFormat>On-screen Show (16:9)</PresentationFormat>
  <Paragraphs>57</Paragraphs>
  <Slides>10</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Anton</vt:lpstr>
      <vt:lpstr>Impact</vt:lpstr>
      <vt:lpstr>Arial</vt:lpstr>
      <vt:lpstr>Anaheim</vt:lpstr>
      <vt:lpstr>A Armita Black</vt:lpstr>
      <vt:lpstr>DM Sans</vt:lpstr>
      <vt:lpstr>Roboto Slab</vt:lpstr>
      <vt:lpstr>Graphic Design Project Proposal by Slidesgo</vt:lpstr>
      <vt:lpstr>ایجاد یک مدل شایستگی</vt:lpstr>
      <vt:lpstr>نقشه بحث</vt:lpstr>
      <vt:lpstr>کارکرد شایستگی</vt:lpstr>
      <vt:lpstr>چرا ابزارهای شایستگی محور؟؟!</vt:lpstr>
      <vt:lpstr>1. تهیه پرسشنامه با محوریت شاخص‌های کلیدی سازمان. </vt:lpstr>
      <vt:lpstr>دسته بندی شایستگی‌های سازمانی</vt:lpstr>
      <vt:lpstr>غربالگری داوطلبان شغلی با استفاده از شایستگی­های مورد نظر، به عملکرد مالی مطلوب‌تر و ترک خدمت کمتر منجر می‌شود.   .</vt:lpstr>
      <vt:lpstr>5 ملاحظه جدی در شکل‌گیری مدل شایستگی در سازمان</vt:lpstr>
      <vt:lpstr>بازبینی مستمر در مدل‌های شایستگی</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PROPOSAL</dc:title>
  <dc:creator>Allah</dc:creator>
  <cp:lastModifiedBy>moh</cp:lastModifiedBy>
  <cp:revision>27</cp:revision>
  <dcterms:modified xsi:type="dcterms:W3CDTF">2021-08-28T08:02:47Z</dcterms:modified>
</cp:coreProperties>
</file>